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75" r:id="rId5"/>
    <p:sldId id="276" r:id="rId6"/>
    <p:sldId id="386" r:id="rId7"/>
    <p:sldId id="435" r:id="rId8"/>
    <p:sldId id="301" r:id="rId9"/>
    <p:sldId id="388" r:id="rId10"/>
    <p:sldId id="397" r:id="rId11"/>
    <p:sldId id="421" r:id="rId12"/>
    <p:sldId id="432" r:id="rId13"/>
    <p:sldId id="422" r:id="rId14"/>
    <p:sldId id="423" r:id="rId15"/>
    <p:sldId id="425" r:id="rId16"/>
    <p:sldId id="424" r:id="rId17"/>
    <p:sldId id="420" r:id="rId18"/>
    <p:sldId id="398" r:id="rId19"/>
    <p:sldId id="399" r:id="rId20"/>
    <p:sldId id="419" r:id="rId21"/>
    <p:sldId id="427" r:id="rId22"/>
    <p:sldId id="426" r:id="rId23"/>
    <p:sldId id="428" r:id="rId24"/>
    <p:sldId id="430" r:id="rId25"/>
    <p:sldId id="433" r:id="rId26"/>
    <p:sldId id="434" r:id="rId27"/>
    <p:sldId id="291" r:id="rId28"/>
    <p:sldId id="436" r:id="rId29"/>
    <p:sldId id="400" r:id="rId30"/>
    <p:sldId id="401" r:id="rId31"/>
    <p:sldId id="402" r:id="rId32"/>
    <p:sldId id="418" r:id="rId33"/>
    <p:sldId id="403" r:id="rId34"/>
    <p:sldId id="404" r:id="rId35"/>
    <p:sldId id="405" r:id="rId36"/>
    <p:sldId id="406" r:id="rId37"/>
    <p:sldId id="407" r:id="rId38"/>
    <p:sldId id="408" r:id="rId39"/>
    <p:sldId id="409" r:id="rId40"/>
    <p:sldId id="413" r:id="rId41"/>
    <p:sldId id="415" r:id="rId42"/>
    <p:sldId id="414" r:id="rId43"/>
    <p:sldId id="417" r:id="rId44"/>
    <p:sldId id="410" r:id="rId45"/>
    <p:sldId id="411" r:id="rId46"/>
    <p:sldId id="412" r:id="rId4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5A747-DF76-4817-AAB4-776B4DE420A2}" v="404" dt="2024-01-25T12:20:22.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3" autoAdjust="0"/>
  </p:normalViewPr>
  <p:slideViewPr>
    <p:cSldViewPr>
      <p:cViewPr>
        <p:scale>
          <a:sx n="66" d="100"/>
          <a:sy n="66" d="100"/>
        </p:scale>
        <p:origin x="1280" y="-2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7515A747-DF76-4817-AAB4-776B4DE420A2}"/>
    <pc:docChg chg="undo custSel addSld delSld modSld">
      <pc:chgData name="Gé Verbeek" userId="20d2065d-8055-4a68-a463-00777506795f" providerId="ADAL" clId="{7515A747-DF76-4817-AAB4-776B4DE420A2}" dt="2024-01-25T13:17:06.277" v="466" actId="207"/>
      <pc:docMkLst>
        <pc:docMk/>
      </pc:docMkLst>
      <pc:sldChg chg="del">
        <pc:chgData name="Gé Verbeek" userId="20d2065d-8055-4a68-a463-00777506795f" providerId="ADAL" clId="{7515A747-DF76-4817-AAB4-776B4DE420A2}" dt="2024-01-25T10:27:31.236" v="0" actId="47"/>
        <pc:sldMkLst>
          <pc:docMk/>
          <pc:sldMk cId="1907920287" sldId="287"/>
        </pc:sldMkLst>
      </pc:sldChg>
      <pc:sldChg chg="modSp mod">
        <pc:chgData name="Gé Verbeek" userId="20d2065d-8055-4a68-a463-00777506795f" providerId="ADAL" clId="{7515A747-DF76-4817-AAB4-776B4DE420A2}" dt="2024-01-25T10:28:20.568" v="27" actId="20577"/>
        <pc:sldMkLst>
          <pc:docMk/>
          <pc:sldMk cId="2766501046" sldId="301"/>
        </pc:sldMkLst>
        <pc:spChg chg="mod">
          <ac:chgData name="Gé Verbeek" userId="20d2065d-8055-4a68-a463-00777506795f" providerId="ADAL" clId="{7515A747-DF76-4817-AAB4-776B4DE420A2}" dt="2024-01-25T10:28:20.568" v="27" actId="20577"/>
          <ac:spMkLst>
            <pc:docMk/>
            <pc:sldMk cId="2766501046" sldId="301"/>
            <ac:spMk id="4" creationId="{BE5E9AAC-8AFC-4CA9-B89F-13D11A0216BE}"/>
          </ac:spMkLst>
        </pc:spChg>
      </pc:sldChg>
      <pc:sldChg chg="del">
        <pc:chgData name="Gé Verbeek" userId="20d2065d-8055-4a68-a463-00777506795f" providerId="ADAL" clId="{7515A747-DF76-4817-AAB4-776B4DE420A2}" dt="2024-01-25T10:28:36.546" v="28" actId="47"/>
        <pc:sldMkLst>
          <pc:docMk/>
          <pc:sldMk cId="2363639458" sldId="302"/>
        </pc:sldMkLst>
      </pc:sldChg>
      <pc:sldChg chg="del">
        <pc:chgData name="Gé Verbeek" userId="20d2065d-8055-4a68-a463-00777506795f" providerId="ADAL" clId="{7515A747-DF76-4817-AAB4-776B4DE420A2}" dt="2024-01-25T10:27:44.422" v="1" actId="47"/>
        <pc:sldMkLst>
          <pc:docMk/>
          <pc:sldMk cId="2852106234" sldId="387"/>
        </pc:sldMkLst>
      </pc:sldChg>
      <pc:sldChg chg="del">
        <pc:chgData name="Gé Verbeek" userId="20d2065d-8055-4a68-a463-00777506795f" providerId="ADAL" clId="{7515A747-DF76-4817-AAB4-776B4DE420A2}" dt="2024-01-25T10:29:08.441" v="29" actId="47"/>
        <pc:sldMkLst>
          <pc:docMk/>
          <pc:sldMk cId="1444553915" sldId="394"/>
        </pc:sldMkLst>
      </pc:sldChg>
      <pc:sldChg chg="del">
        <pc:chgData name="Gé Verbeek" userId="20d2065d-8055-4a68-a463-00777506795f" providerId="ADAL" clId="{7515A747-DF76-4817-AAB4-776B4DE420A2}" dt="2024-01-25T10:29:10.363" v="30" actId="47"/>
        <pc:sldMkLst>
          <pc:docMk/>
          <pc:sldMk cId="726796946" sldId="395"/>
        </pc:sldMkLst>
      </pc:sldChg>
      <pc:sldChg chg="del">
        <pc:chgData name="Gé Verbeek" userId="20d2065d-8055-4a68-a463-00777506795f" providerId="ADAL" clId="{7515A747-DF76-4817-AAB4-776B4DE420A2}" dt="2024-01-25T10:29:12.769" v="31" actId="47"/>
        <pc:sldMkLst>
          <pc:docMk/>
          <pc:sldMk cId="1449566378" sldId="396"/>
        </pc:sldMkLst>
      </pc:sldChg>
      <pc:sldChg chg="add del">
        <pc:chgData name="Gé Verbeek" userId="20d2065d-8055-4a68-a463-00777506795f" providerId="ADAL" clId="{7515A747-DF76-4817-AAB4-776B4DE420A2}" dt="2024-01-25T10:29:17.047" v="33" actId="47"/>
        <pc:sldMkLst>
          <pc:docMk/>
          <pc:sldMk cId="175299207" sldId="397"/>
        </pc:sldMkLst>
      </pc:sldChg>
      <pc:sldChg chg="modSp">
        <pc:chgData name="Gé Verbeek" userId="20d2065d-8055-4a68-a463-00777506795f" providerId="ADAL" clId="{7515A747-DF76-4817-AAB4-776B4DE420A2}" dt="2024-01-25T12:20:22.867" v="436" actId="6549"/>
        <pc:sldMkLst>
          <pc:docMk/>
          <pc:sldMk cId="2668896264" sldId="405"/>
        </pc:sldMkLst>
        <pc:spChg chg="mod">
          <ac:chgData name="Gé Verbeek" userId="20d2065d-8055-4a68-a463-00777506795f" providerId="ADAL" clId="{7515A747-DF76-4817-AAB4-776B4DE420A2}" dt="2024-01-25T12:20:22.867" v="436" actId="6549"/>
          <ac:spMkLst>
            <pc:docMk/>
            <pc:sldMk cId="2668896264" sldId="405"/>
            <ac:spMk id="4" creationId="{BE5E9AAC-8AFC-4CA9-B89F-13D11A0216BE}"/>
          </ac:spMkLst>
        </pc:spChg>
      </pc:sldChg>
      <pc:sldChg chg="add del">
        <pc:chgData name="Gé Verbeek" userId="20d2065d-8055-4a68-a463-00777506795f" providerId="ADAL" clId="{7515A747-DF76-4817-AAB4-776B4DE420A2}" dt="2024-01-25T12:18:42.549" v="433" actId="47"/>
        <pc:sldMkLst>
          <pc:docMk/>
          <pc:sldMk cId="4017542392" sldId="431"/>
        </pc:sldMkLst>
      </pc:sldChg>
      <pc:sldChg chg="addSp delSp modSp mod">
        <pc:chgData name="Gé Verbeek" userId="20d2065d-8055-4a68-a463-00777506795f" providerId="ADAL" clId="{7515A747-DF76-4817-AAB4-776B4DE420A2}" dt="2024-01-25T13:15:58.751" v="455" actId="207"/>
        <pc:sldMkLst>
          <pc:docMk/>
          <pc:sldMk cId="3587785326" sldId="433"/>
        </pc:sldMkLst>
        <pc:spChg chg="mod">
          <ac:chgData name="Gé Verbeek" userId="20d2065d-8055-4a68-a463-00777506795f" providerId="ADAL" clId="{7515A747-DF76-4817-AAB4-776B4DE420A2}" dt="2024-01-25T13:15:28.558" v="452" actId="1076"/>
          <ac:spMkLst>
            <pc:docMk/>
            <pc:sldMk cId="3587785326" sldId="433"/>
            <ac:spMk id="6" creationId="{C94E52E6-3B61-432D-82E3-A8D2ED6885D7}"/>
          </ac:spMkLst>
        </pc:spChg>
        <pc:spChg chg="add mod">
          <ac:chgData name="Gé Verbeek" userId="20d2065d-8055-4a68-a463-00777506795f" providerId="ADAL" clId="{7515A747-DF76-4817-AAB4-776B4DE420A2}" dt="2024-01-25T13:15:58.751" v="455" actId="207"/>
          <ac:spMkLst>
            <pc:docMk/>
            <pc:sldMk cId="3587785326" sldId="433"/>
            <ac:spMk id="9" creationId="{2D8E12CF-CCAB-BD89-4766-6358AF32F7FC}"/>
          </ac:spMkLst>
        </pc:spChg>
        <pc:picChg chg="del">
          <ac:chgData name="Gé Verbeek" userId="20d2065d-8055-4a68-a463-00777506795f" providerId="ADAL" clId="{7515A747-DF76-4817-AAB4-776B4DE420A2}" dt="2024-01-25T13:13:13.330" v="437" actId="478"/>
          <ac:picMkLst>
            <pc:docMk/>
            <pc:sldMk cId="3587785326" sldId="433"/>
            <ac:picMk id="3" creationId="{5DCD5EC1-6360-42E1-9D6E-0215D685A460}"/>
          </ac:picMkLst>
        </pc:picChg>
        <pc:picChg chg="add mod ord">
          <ac:chgData name="Gé Verbeek" userId="20d2065d-8055-4a68-a463-00777506795f" providerId="ADAL" clId="{7515A747-DF76-4817-AAB4-776B4DE420A2}" dt="2024-01-25T13:15:15.418" v="451" actId="14100"/>
          <ac:picMkLst>
            <pc:docMk/>
            <pc:sldMk cId="3587785326" sldId="433"/>
            <ac:picMk id="8" creationId="{9FC8FF84-43DA-3410-57D0-D214CB5546B1}"/>
          </ac:picMkLst>
        </pc:picChg>
      </pc:sldChg>
      <pc:sldChg chg="addSp delSp modSp mod">
        <pc:chgData name="Gé Verbeek" userId="20d2065d-8055-4a68-a463-00777506795f" providerId="ADAL" clId="{7515A747-DF76-4817-AAB4-776B4DE420A2}" dt="2024-01-25T13:17:06.277" v="466" actId="207"/>
        <pc:sldMkLst>
          <pc:docMk/>
          <pc:sldMk cId="1227603299" sldId="434"/>
        </pc:sldMkLst>
        <pc:spChg chg="add mod">
          <ac:chgData name="Gé Verbeek" userId="20d2065d-8055-4a68-a463-00777506795f" providerId="ADAL" clId="{7515A747-DF76-4817-AAB4-776B4DE420A2}" dt="2024-01-25T13:17:06.277" v="466" actId="207"/>
          <ac:spMkLst>
            <pc:docMk/>
            <pc:sldMk cId="1227603299" sldId="434"/>
            <ac:spMk id="6" creationId="{85896879-B44C-CF46-73F4-43CC6807BAC1}"/>
          </ac:spMkLst>
        </pc:spChg>
        <pc:spChg chg="mod">
          <ac:chgData name="Gé Verbeek" userId="20d2065d-8055-4a68-a463-00777506795f" providerId="ADAL" clId="{7515A747-DF76-4817-AAB4-776B4DE420A2}" dt="2024-01-25T13:16:14.572" v="457" actId="14100"/>
          <ac:spMkLst>
            <pc:docMk/>
            <pc:sldMk cId="1227603299" sldId="434"/>
            <ac:spMk id="8" creationId="{854F5BD0-3B52-4206-81E5-F122EFF6076C}"/>
          </ac:spMkLst>
        </pc:spChg>
        <pc:spChg chg="mod">
          <ac:chgData name="Gé Verbeek" userId="20d2065d-8055-4a68-a463-00777506795f" providerId="ADAL" clId="{7515A747-DF76-4817-AAB4-776B4DE420A2}" dt="2024-01-25T13:16:46.199" v="462" actId="1076"/>
          <ac:spMkLst>
            <pc:docMk/>
            <pc:sldMk cId="1227603299" sldId="434"/>
            <ac:spMk id="9" creationId="{A2942498-B99A-4BD1-ACD0-A3D2D618F107}"/>
          </ac:spMkLst>
        </pc:spChg>
        <pc:spChg chg="mod">
          <ac:chgData name="Gé Verbeek" userId="20d2065d-8055-4a68-a463-00777506795f" providerId="ADAL" clId="{7515A747-DF76-4817-AAB4-776B4DE420A2}" dt="2024-01-25T13:16:50.077" v="463" actId="1076"/>
          <ac:spMkLst>
            <pc:docMk/>
            <pc:sldMk cId="1227603299" sldId="434"/>
            <ac:spMk id="10" creationId="{2CECC5DA-D0E6-4065-92B8-CDFDDFCFF61F}"/>
          </ac:spMkLst>
        </pc:spChg>
        <pc:picChg chg="add mod ord">
          <ac:chgData name="Gé Verbeek" userId="20d2065d-8055-4a68-a463-00777506795f" providerId="ADAL" clId="{7515A747-DF76-4817-AAB4-776B4DE420A2}" dt="2024-01-25T13:16:42.951" v="461" actId="1076"/>
          <ac:picMkLst>
            <pc:docMk/>
            <pc:sldMk cId="1227603299" sldId="434"/>
            <ac:picMk id="5" creationId="{72A94735-BC90-6D2B-46DC-2CC7D76BE0FB}"/>
          </ac:picMkLst>
        </pc:picChg>
        <pc:picChg chg="del">
          <ac:chgData name="Gé Verbeek" userId="20d2065d-8055-4a68-a463-00777506795f" providerId="ADAL" clId="{7515A747-DF76-4817-AAB4-776B4DE420A2}" dt="2024-01-25T13:14:03.842" v="444" actId="478"/>
          <ac:picMkLst>
            <pc:docMk/>
            <pc:sldMk cId="1227603299" sldId="434"/>
            <ac:picMk id="7" creationId="{7A57B680-2B51-4CE5-89AA-BB8FF7531BF3}"/>
          </ac:picMkLst>
        </pc:picChg>
      </pc:sldChg>
      <pc:sldChg chg="modSp add mod modAnim">
        <pc:chgData name="Gé Verbeek" userId="20d2065d-8055-4a68-a463-00777506795f" providerId="ADAL" clId="{7515A747-DF76-4817-AAB4-776B4DE420A2}" dt="2024-01-25T11:25:29.216" v="430" actId="20577"/>
        <pc:sldMkLst>
          <pc:docMk/>
          <pc:sldMk cId="3924436189" sldId="436"/>
        </pc:sldMkLst>
        <pc:spChg chg="mod">
          <ac:chgData name="Gé Verbeek" userId="20d2065d-8055-4a68-a463-00777506795f" providerId="ADAL" clId="{7515A747-DF76-4817-AAB4-776B4DE420A2}" dt="2024-01-25T11:25:29.216" v="430" actId="20577"/>
          <ac:spMkLst>
            <pc:docMk/>
            <pc:sldMk cId="3924436189" sldId="436"/>
            <ac:spMk id="9" creationId="{CCFFDCAA-2A69-4B1D-A2C5-EC612EA940AA}"/>
          </ac:spMkLst>
        </pc:spChg>
        <pc:picChg chg="mod">
          <ac:chgData name="Gé Verbeek" userId="20d2065d-8055-4a68-a463-00777506795f" providerId="ADAL" clId="{7515A747-DF76-4817-AAB4-776B4DE420A2}" dt="2024-01-25T10:35:31.636" v="278" actId="1076"/>
          <ac:picMkLst>
            <pc:docMk/>
            <pc:sldMk cId="3924436189" sldId="436"/>
            <ac:picMk id="1026" creationId="{82A42D26-1015-448E-9CF0-82B35395D446}"/>
          </ac:picMkLst>
        </pc:picChg>
      </pc:sldChg>
    </pc:docChg>
  </pc:docChgLst>
  <pc:docChgLst>
    <pc:chgData name="Gé Verbeek" userId="20d2065d-8055-4a68-a463-00777506795f" providerId="ADAL" clId="{6E7C06DF-2432-4610-88C5-64E371A049BE}"/>
    <pc:docChg chg="undo custSel addSld modSld">
      <pc:chgData name="Gé Verbeek" userId="20d2065d-8055-4a68-a463-00777506795f" providerId="ADAL" clId="{6E7C06DF-2432-4610-88C5-64E371A049BE}" dt="2022-11-09T12:38:08.749" v="233" actId="20577"/>
      <pc:docMkLst>
        <pc:docMk/>
      </pc:docMkLst>
      <pc:sldChg chg="modAnim">
        <pc:chgData name="Gé Verbeek" userId="20d2065d-8055-4a68-a463-00777506795f" providerId="ADAL" clId="{6E7C06DF-2432-4610-88C5-64E371A049BE}" dt="2022-11-09T11:22:11.663" v="15"/>
        <pc:sldMkLst>
          <pc:docMk/>
          <pc:sldMk cId="2766501046" sldId="301"/>
        </pc:sldMkLst>
      </pc:sldChg>
      <pc:sldChg chg="modSp">
        <pc:chgData name="Gé Verbeek" userId="20d2065d-8055-4a68-a463-00777506795f" providerId="ADAL" clId="{6E7C06DF-2432-4610-88C5-64E371A049BE}" dt="2022-11-09T12:38:08.749" v="233" actId="20577"/>
        <pc:sldMkLst>
          <pc:docMk/>
          <pc:sldMk cId="2363639458" sldId="302"/>
        </pc:sldMkLst>
        <pc:spChg chg="mod">
          <ac:chgData name="Gé Verbeek" userId="20d2065d-8055-4a68-a463-00777506795f" providerId="ADAL" clId="{6E7C06DF-2432-4610-88C5-64E371A049BE}" dt="2022-11-09T12:38:08.749" v="233" actId="20577"/>
          <ac:spMkLst>
            <pc:docMk/>
            <pc:sldMk cId="2363639458" sldId="302"/>
            <ac:spMk id="2" creationId="{99D90AE0-95A5-4983-B940-404960687EF2}"/>
          </ac:spMkLst>
        </pc:spChg>
      </pc:sldChg>
      <pc:sldChg chg="modAnim">
        <pc:chgData name="Gé Verbeek" userId="20d2065d-8055-4a68-a463-00777506795f" providerId="ADAL" clId="{6E7C06DF-2432-4610-88C5-64E371A049BE}" dt="2022-11-09T11:22:03.748" v="7"/>
        <pc:sldMkLst>
          <pc:docMk/>
          <pc:sldMk cId="2852106234" sldId="387"/>
        </pc:sldMkLst>
      </pc:sldChg>
      <pc:sldChg chg="modAnim">
        <pc:chgData name="Gé Verbeek" userId="20d2065d-8055-4a68-a463-00777506795f" providerId="ADAL" clId="{6E7C06DF-2432-4610-88C5-64E371A049BE}" dt="2022-11-09T11:22:31.638" v="16"/>
        <pc:sldMkLst>
          <pc:docMk/>
          <pc:sldMk cId="2673725331" sldId="388"/>
        </pc:sldMkLst>
      </pc:sldChg>
      <pc:sldChg chg="addSp delSp modSp modAnim">
        <pc:chgData name="Gé Verbeek" userId="20d2065d-8055-4a68-a463-00777506795f" providerId="ADAL" clId="{6E7C06DF-2432-4610-88C5-64E371A049BE}" dt="2022-11-09T11:52:20.623" v="133"/>
        <pc:sldMkLst>
          <pc:docMk/>
          <pc:sldMk cId="1444553915" sldId="394"/>
        </pc:sldMkLst>
        <pc:spChg chg="mod">
          <ac:chgData name="Gé Verbeek" userId="20d2065d-8055-4a68-a463-00777506795f" providerId="ADAL" clId="{6E7C06DF-2432-4610-88C5-64E371A049BE}" dt="2022-11-09T11:51:59.274" v="126" actId="1076"/>
          <ac:spMkLst>
            <pc:docMk/>
            <pc:sldMk cId="1444553915" sldId="394"/>
            <ac:spMk id="4" creationId="{BE5E9AAC-8AFC-4CA9-B89F-13D11A0216BE}"/>
          </ac:spMkLst>
        </pc:spChg>
        <pc:picChg chg="add mod">
          <ac:chgData name="Gé Verbeek" userId="20d2065d-8055-4a68-a463-00777506795f" providerId="ADAL" clId="{6E7C06DF-2432-4610-88C5-64E371A049BE}" dt="2022-11-09T11:51:20.896" v="119" actId="1076"/>
          <ac:picMkLst>
            <pc:docMk/>
            <pc:sldMk cId="1444553915" sldId="394"/>
            <ac:picMk id="2" creationId="{45530AC1-1BE8-4686-ABA1-EA8ABB20C6AE}"/>
          </ac:picMkLst>
        </pc:picChg>
        <pc:picChg chg="add mod">
          <ac:chgData name="Gé Verbeek" userId="20d2065d-8055-4a68-a463-00777506795f" providerId="ADAL" clId="{6E7C06DF-2432-4610-88C5-64E371A049BE}" dt="2022-11-09T11:52:08.729" v="130" actId="1076"/>
          <ac:picMkLst>
            <pc:docMk/>
            <pc:sldMk cId="1444553915" sldId="394"/>
            <ac:picMk id="5" creationId="{A79DCBAD-BA1F-4083-BDC8-26B2D4A2295F}"/>
          </ac:picMkLst>
        </pc:picChg>
        <pc:picChg chg="add del mod">
          <ac:chgData name="Gé Verbeek" userId="20d2065d-8055-4a68-a463-00777506795f" providerId="ADAL" clId="{6E7C06DF-2432-4610-88C5-64E371A049BE}" dt="2022-11-09T11:51:59.981" v="127"/>
          <ac:picMkLst>
            <pc:docMk/>
            <pc:sldMk cId="1444553915" sldId="394"/>
            <ac:picMk id="2050" creationId="{6F1F0AA0-791F-4200-871F-6DB20C3D3980}"/>
          </ac:picMkLst>
        </pc:picChg>
      </pc:sldChg>
      <pc:sldChg chg="addSp delSp modSp modAnim">
        <pc:chgData name="Gé Verbeek" userId="20d2065d-8055-4a68-a463-00777506795f" providerId="ADAL" clId="{6E7C06DF-2432-4610-88C5-64E371A049BE}" dt="2022-11-09T11:50:54.013" v="117"/>
        <pc:sldMkLst>
          <pc:docMk/>
          <pc:sldMk cId="726796946" sldId="395"/>
        </pc:sldMkLst>
        <pc:spChg chg="mod">
          <ac:chgData name="Gé Verbeek" userId="20d2065d-8055-4a68-a463-00777506795f" providerId="ADAL" clId="{6E7C06DF-2432-4610-88C5-64E371A049BE}" dt="2022-11-09T11:50:33.488" v="111" actId="1076"/>
          <ac:spMkLst>
            <pc:docMk/>
            <pc:sldMk cId="726796946" sldId="395"/>
            <ac:spMk id="4" creationId="{BE5E9AAC-8AFC-4CA9-B89F-13D11A0216BE}"/>
          </ac:spMkLst>
        </pc:spChg>
        <pc:picChg chg="add mod">
          <ac:chgData name="Gé Verbeek" userId="20d2065d-8055-4a68-a463-00777506795f" providerId="ADAL" clId="{6E7C06DF-2432-4610-88C5-64E371A049BE}" dt="2022-11-09T11:50:40.143" v="114" actId="1076"/>
          <ac:picMkLst>
            <pc:docMk/>
            <pc:sldMk cId="726796946" sldId="395"/>
            <ac:picMk id="2" creationId="{2486699B-0FDE-47E5-8DD2-B19A9C66D5EC}"/>
          </ac:picMkLst>
        </pc:picChg>
        <pc:picChg chg="add mod">
          <ac:chgData name="Gé Verbeek" userId="20d2065d-8055-4a68-a463-00777506795f" providerId="ADAL" clId="{6E7C06DF-2432-4610-88C5-64E371A049BE}" dt="2022-11-09T11:48:27.506" v="105" actId="1076"/>
          <ac:picMkLst>
            <pc:docMk/>
            <pc:sldMk cId="726796946" sldId="395"/>
            <ac:picMk id="1026" creationId="{15769587-35D4-41C6-A866-440E3883183E}"/>
          </ac:picMkLst>
        </pc:picChg>
        <pc:picChg chg="add del mod">
          <ac:chgData name="Gé Verbeek" userId="20d2065d-8055-4a68-a463-00777506795f" providerId="ADAL" clId="{6E7C06DF-2432-4610-88C5-64E371A049BE}" dt="2022-11-09T11:50:34.286" v="112"/>
          <ac:picMkLst>
            <pc:docMk/>
            <pc:sldMk cId="726796946" sldId="395"/>
            <ac:picMk id="1028" creationId="{5A8B5966-DF83-4C5C-9AD1-7C3A2FC91817}"/>
          </ac:picMkLst>
        </pc:picChg>
      </pc:sldChg>
      <pc:sldChg chg="addSp modSp modAnim">
        <pc:chgData name="Gé Verbeek" userId="20d2065d-8055-4a68-a463-00777506795f" providerId="ADAL" clId="{6E7C06DF-2432-4610-88C5-64E371A049BE}" dt="2022-11-09T11:53:58.828" v="146"/>
        <pc:sldMkLst>
          <pc:docMk/>
          <pc:sldMk cId="1449566378" sldId="396"/>
        </pc:sldMkLst>
        <pc:picChg chg="add mod">
          <ac:chgData name="Gé Verbeek" userId="20d2065d-8055-4a68-a463-00777506795f" providerId="ADAL" clId="{6E7C06DF-2432-4610-88C5-64E371A049BE}" dt="2022-11-09T11:52:58.872" v="135" actId="1076"/>
          <ac:picMkLst>
            <pc:docMk/>
            <pc:sldMk cId="1449566378" sldId="396"/>
            <ac:picMk id="2" creationId="{9FFB6FD1-8D76-42DF-8E7B-756137468F65}"/>
          </ac:picMkLst>
        </pc:picChg>
        <pc:picChg chg="add mod">
          <ac:chgData name="Gé Verbeek" userId="20d2065d-8055-4a68-a463-00777506795f" providerId="ADAL" clId="{6E7C06DF-2432-4610-88C5-64E371A049BE}" dt="2022-11-09T11:53:49.056" v="143" actId="1076"/>
          <ac:picMkLst>
            <pc:docMk/>
            <pc:sldMk cId="1449566378" sldId="396"/>
            <ac:picMk id="5" creationId="{75796F23-5FB4-4F4E-9F50-A442DD8F8FA7}"/>
          </ac:picMkLst>
        </pc:picChg>
      </pc:sldChg>
      <pc:sldChg chg="addSp modSp">
        <pc:chgData name="Gé Verbeek" userId="20d2065d-8055-4a68-a463-00777506795f" providerId="ADAL" clId="{6E7C06DF-2432-4610-88C5-64E371A049BE}" dt="2022-11-09T12:14:21.665" v="151" actId="1076"/>
        <pc:sldMkLst>
          <pc:docMk/>
          <pc:sldMk cId="175299207" sldId="397"/>
        </pc:sldMkLst>
        <pc:picChg chg="add mod">
          <ac:chgData name="Gé Verbeek" userId="20d2065d-8055-4a68-a463-00777506795f" providerId="ADAL" clId="{6E7C06DF-2432-4610-88C5-64E371A049BE}" dt="2022-11-09T12:14:21.665" v="151" actId="1076"/>
          <ac:picMkLst>
            <pc:docMk/>
            <pc:sldMk cId="175299207" sldId="397"/>
            <ac:picMk id="4" creationId="{1B02954D-AF25-4A53-A78C-3265F8929908}"/>
          </ac:picMkLst>
        </pc:picChg>
      </pc:sldChg>
      <pc:sldChg chg="modAnim">
        <pc:chgData name="Gé Verbeek" userId="20d2065d-8055-4a68-a463-00777506795f" providerId="ADAL" clId="{6E7C06DF-2432-4610-88C5-64E371A049BE}" dt="2022-11-09T11:30:21.925" v="33"/>
        <pc:sldMkLst>
          <pc:docMk/>
          <pc:sldMk cId="2496635815" sldId="398"/>
        </pc:sldMkLst>
      </pc:sldChg>
      <pc:sldChg chg="modAnim">
        <pc:chgData name="Gé Verbeek" userId="20d2065d-8055-4a68-a463-00777506795f" providerId="ADAL" clId="{6E7C06DF-2432-4610-88C5-64E371A049BE}" dt="2022-11-09T11:30:53.170" v="34"/>
        <pc:sldMkLst>
          <pc:docMk/>
          <pc:sldMk cId="4280782800" sldId="399"/>
        </pc:sldMkLst>
      </pc:sldChg>
      <pc:sldChg chg="addSp modSp modAnim">
        <pc:chgData name="Gé Verbeek" userId="20d2065d-8055-4a68-a463-00777506795f" providerId="ADAL" clId="{6E7C06DF-2432-4610-88C5-64E371A049BE}" dt="2022-11-09T12:26:40.511" v="198"/>
        <pc:sldMkLst>
          <pc:docMk/>
          <pc:sldMk cId="1233562524" sldId="400"/>
        </pc:sldMkLst>
        <pc:picChg chg="add mod">
          <ac:chgData name="Gé Verbeek" userId="20d2065d-8055-4a68-a463-00777506795f" providerId="ADAL" clId="{6E7C06DF-2432-4610-88C5-64E371A049BE}" dt="2022-11-09T12:26:33.374" v="196" actId="1076"/>
          <ac:picMkLst>
            <pc:docMk/>
            <pc:sldMk cId="1233562524" sldId="400"/>
            <ac:picMk id="2" creationId="{396F3F0B-C015-4109-BF8A-F2FC5A3744F1}"/>
          </ac:picMkLst>
        </pc:picChg>
      </pc:sldChg>
      <pc:sldChg chg="modAnim">
        <pc:chgData name="Gé Verbeek" userId="20d2065d-8055-4a68-a463-00777506795f" providerId="ADAL" clId="{6E7C06DF-2432-4610-88C5-64E371A049BE}" dt="2022-11-09T11:44:33.208" v="86"/>
        <pc:sldMkLst>
          <pc:docMk/>
          <pc:sldMk cId="2048432362" sldId="402"/>
        </pc:sldMkLst>
      </pc:sldChg>
      <pc:sldChg chg="modAnim">
        <pc:chgData name="Gé Verbeek" userId="20d2065d-8055-4a68-a463-00777506795f" providerId="ADAL" clId="{6E7C06DF-2432-4610-88C5-64E371A049BE}" dt="2022-11-09T11:45:01.779" v="89"/>
        <pc:sldMkLst>
          <pc:docMk/>
          <pc:sldMk cId="1583751310" sldId="403"/>
        </pc:sldMkLst>
      </pc:sldChg>
      <pc:sldChg chg="addSp modSp modAnim">
        <pc:chgData name="Gé Verbeek" userId="20d2065d-8055-4a68-a463-00777506795f" providerId="ADAL" clId="{6E7C06DF-2432-4610-88C5-64E371A049BE}" dt="2022-11-09T12:27:12.958" v="203" actId="1076"/>
        <pc:sldMkLst>
          <pc:docMk/>
          <pc:sldMk cId="4277708622" sldId="404"/>
        </pc:sldMkLst>
        <pc:picChg chg="add mod">
          <ac:chgData name="Gé Verbeek" userId="20d2065d-8055-4a68-a463-00777506795f" providerId="ADAL" clId="{6E7C06DF-2432-4610-88C5-64E371A049BE}" dt="2022-11-09T12:27:12.958" v="203" actId="1076"/>
          <ac:picMkLst>
            <pc:docMk/>
            <pc:sldMk cId="4277708622" sldId="404"/>
            <ac:picMk id="2" creationId="{7550E0C8-B41B-4864-BA00-73DB2E9FA615}"/>
          </ac:picMkLst>
        </pc:picChg>
      </pc:sldChg>
      <pc:sldChg chg="addSp modSp modAnim">
        <pc:chgData name="Gé Verbeek" userId="20d2065d-8055-4a68-a463-00777506795f" providerId="ADAL" clId="{6E7C06DF-2432-4610-88C5-64E371A049BE}" dt="2022-11-09T12:29:16.839" v="207"/>
        <pc:sldMkLst>
          <pc:docMk/>
          <pc:sldMk cId="2668896264" sldId="405"/>
        </pc:sldMkLst>
        <pc:picChg chg="add mod">
          <ac:chgData name="Gé Verbeek" userId="20d2065d-8055-4a68-a463-00777506795f" providerId="ADAL" clId="{6E7C06DF-2432-4610-88C5-64E371A049BE}" dt="2022-11-09T12:29:10.351" v="205" actId="1076"/>
          <ac:picMkLst>
            <pc:docMk/>
            <pc:sldMk cId="2668896264" sldId="405"/>
            <ac:picMk id="2" creationId="{4E3A4110-77A3-4656-9BF6-F49C9C4668CB}"/>
          </ac:picMkLst>
        </pc:picChg>
      </pc:sldChg>
      <pc:sldChg chg="modAnim">
        <pc:chgData name="Gé Verbeek" userId="20d2065d-8055-4a68-a463-00777506795f" providerId="ADAL" clId="{6E7C06DF-2432-4610-88C5-64E371A049BE}" dt="2022-11-09T11:45:34.035" v="92"/>
        <pc:sldMkLst>
          <pc:docMk/>
          <pc:sldMk cId="3998376693" sldId="406"/>
        </pc:sldMkLst>
      </pc:sldChg>
      <pc:sldChg chg="addSp modSp modAnim">
        <pc:chgData name="Gé Verbeek" userId="20d2065d-8055-4a68-a463-00777506795f" providerId="ADAL" clId="{6E7C06DF-2432-4610-88C5-64E371A049BE}" dt="2022-11-09T12:30:34.607" v="211"/>
        <pc:sldMkLst>
          <pc:docMk/>
          <pc:sldMk cId="3567308801" sldId="408"/>
        </pc:sldMkLst>
        <pc:picChg chg="add mod">
          <ac:chgData name="Gé Verbeek" userId="20d2065d-8055-4a68-a463-00777506795f" providerId="ADAL" clId="{6E7C06DF-2432-4610-88C5-64E371A049BE}" dt="2022-11-09T12:30:27.245" v="209" actId="1076"/>
          <ac:picMkLst>
            <pc:docMk/>
            <pc:sldMk cId="3567308801" sldId="408"/>
            <ac:picMk id="2" creationId="{9873FFF1-A35E-4BC7-8F9E-5EBB7003520A}"/>
          </ac:picMkLst>
        </pc:picChg>
      </pc:sldChg>
      <pc:sldChg chg="addSp modSp modAnim">
        <pc:chgData name="Gé Verbeek" userId="20d2065d-8055-4a68-a463-00777506795f" providerId="ADAL" clId="{6E7C06DF-2432-4610-88C5-64E371A049BE}" dt="2022-11-09T12:31:12.762" v="215"/>
        <pc:sldMkLst>
          <pc:docMk/>
          <pc:sldMk cId="3187688321" sldId="409"/>
        </pc:sldMkLst>
        <pc:picChg chg="add mod">
          <ac:chgData name="Gé Verbeek" userId="20d2065d-8055-4a68-a463-00777506795f" providerId="ADAL" clId="{6E7C06DF-2432-4610-88C5-64E371A049BE}" dt="2022-11-09T12:31:06.937" v="213" actId="1076"/>
          <ac:picMkLst>
            <pc:docMk/>
            <pc:sldMk cId="3187688321" sldId="409"/>
            <ac:picMk id="2" creationId="{C5FC3DB0-8FF2-44BF-91D7-2EC7E0D1DB02}"/>
          </ac:picMkLst>
        </pc:picChg>
      </pc:sldChg>
      <pc:sldChg chg="addSp delSp modSp modAnim">
        <pc:chgData name="Gé Verbeek" userId="20d2065d-8055-4a68-a463-00777506795f" providerId="ADAL" clId="{6E7C06DF-2432-4610-88C5-64E371A049BE}" dt="2022-11-09T12:32:51.468" v="226"/>
        <pc:sldMkLst>
          <pc:docMk/>
          <pc:sldMk cId="2352397904" sldId="413"/>
        </pc:sldMkLst>
        <pc:picChg chg="add del">
          <ac:chgData name="Gé Verbeek" userId="20d2065d-8055-4a68-a463-00777506795f" providerId="ADAL" clId="{6E7C06DF-2432-4610-88C5-64E371A049BE}" dt="2022-11-09T12:31:55.708" v="217" actId="478"/>
          <ac:picMkLst>
            <pc:docMk/>
            <pc:sldMk cId="2352397904" sldId="413"/>
            <ac:picMk id="2" creationId="{99AC32B2-B549-4415-A2DC-4F310BE915CB}"/>
          </ac:picMkLst>
        </pc:picChg>
        <pc:picChg chg="add del">
          <ac:chgData name="Gé Verbeek" userId="20d2065d-8055-4a68-a463-00777506795f" providerId="ADAL" clId="{6E7C06DF-2432-4610-88C5-64E371A049BE}" dt="2022-11-09T12:32:03.708" v="219" actId="478"/>
          <ac:picMkLst>
            <pc:docMk/>
            <pc:sldMk cId="2352397904" sldId="413"/>
            <ac:picMk id="5" creationId="{A0E9B29E-1C48-4EC1-9EDC-983850605310}"/>
          </ac:picMkLst>
        </pc:picChg>
        <pc:picChg chg="add mod">
          <ac:chgData name="Gé Verbeek" userId="20d2065d-8055-4a68-a463-00777506795f" providerId="ADAL" clId="{6E7C06DF-2432-4610-88C5-64E371A049BE}" dt="2022-11-09T12:32:21.869" v="221" actId="1076"/>
          <ac:picMkLst>
            <pc:docMk/>
            <pc:sldMk cId="2352397904" sldId="413"/>
            <ac:picMk id="6" creationId="{D31E2C5C-D922-4730-8DD6-0F22401E055B}"/>
          </ac:picMkLst>
        </pc:picChg>
      </pc:sldChg>
      <pc:sldChg chg="addSp modSp modAnim">
        <pc:chgData name="Gé Verbeek" userId="20d2065d-8055-4a68-a463-00777506795f" providerId="ADAL" clId="{6E7C06DF-2432-4610-88C5-64E371A049BE}" dt="2022-11-09T12:34:47.560" v="230" actId="1076"/>
        <pc:sldMkLst>
          <pc:docMk/>
          <pc:sldMk cId="2359766317" sldId="414"/>
        </pc:sldMkLst>
        <pc:picChg chg="add mod">
          <ac:chgData name="Gé Verbeek" userId="20d2065d-8055-4a68-a463-00777506795f" providerId="ADAL" clId="{6E7C06DF-2432-4610-88C5-64E371A049BE}" dt="2022-11-09T12:34:47.560" v="230" actId="1076"/>
          <ac:picMkLst>
            <pc:docMk/>
            <pc:sldMk cId="2359766317" sldId="414"/>
            <ac:picMk id="2" creationId="{D690DBA2-BC8B-4B4C-A377-26353F117DB0}"/>
          </ac:picMkLst>
        </pc:picChg>
      </pc:sldChg>
      <pc:sldChg chg="addSp modSp modAnim">
        <pc:chgData name="Gé Verbeek" userId="20d2065d-8055-4a68-a463-00777506795f" providerId="ADAL" clId="{6E7C06DF-2432-4610-88C5-64E371A049BE}" dt="2022-11-09T12:33:46.842" v="228" actId="1076"/>
        <pc:sldMkLst>
          <pc:docMk/>
          <pc:sldMk cId="3904245852" sldId="415"/>
        </pc:sldMkLst>
        <pc:picChg chg="add mod">
          <ac:chgData name="Gé Verbeek" userId="20d2065d-8055-4a68-a463-00777506795f" providerId="ADAL" clId="{6E7C06DF-2432-4610-88C5-64E371A049BE}" dt="2022-11-09T12:33:46.842" v="228" actId="1076"/>
          <ac:picMkLst>
            <pc:docMk/>
            <pc:sldMk cId="3904245852" sldId="415"/>
            <ac:picMk id="2" creationId="{39C16D52-E271-4B7C-86D7-6CCCCC9E90A6}"/>
          </ac:picMkLst>
        </pc:picChg>
      </pc:sldChg>
      <pc:sldChg chg="modAnim">
        <pc:chgData name="Gé Verbeek" userId="20d2065d-8055-4a68-a463-00777506795f" providerId="ADAL" clId="{6E7C06DF-2432-4610-88C5-64E371A049BE}" dt="2022-11-09T11:46:58.934" v="98"/>
        <pc:sldMkLst>
          <pc:docMk/>
          <pc:sldMk cId="1057411172" sldId="417"/>
        </pc:sldMkLst>
      </pc:sldChg>
      <pc:sldChg chg="modAnim">
        <pc:chgData name="Gé Verbeek" userId="20d2065d-8055-4a68-a463-00777506795f" providerId="ADAL" clId="{6E7C06DF-2432-4610-88C5-64E371A049BE}" dt="2022-11-09T11:44:44.742" v="88"/>
        <pc:sldMkLst>
          <pc:docMk/>
          <pc:sldMk cId="2399659279" sldId="418"/>
        </pc:sldMkLst>
      </pc:sldChg>
      <pc:sldChg chg="modAnim">
        <pc:chgData name="Gé Verbeek" userId="20d2065d-8055-4a68-a463-00777506795f" providerId="ADAL" clId="{6E7C06DF-2432-4610-88C5-64E371A049BE}" dt="2022-11-09T12:22:31.015" v="189"/>
        <pc:sldMkLst>
          <pc:docMk/>
          <pc:sldMk cId="3701180683" sldId="419"/>
        </pc:sldMkLst>
      </pc:sldChg>
      <pc:sldChg chg="addSp delSp modSp modAnim">
        <pc:chgData name="Gé Verbeek" userId="20d2065d-8055-4a68-a463-00777506795f" providerId="ADAL" clId="{6E7C06DF-2432-4610-88C5-64E371A049BE}" dt="2022-11-09T12:21:38.875" v="184" actId="6549"/>
        <pc:sldMkLst>
          <pc:docMk/>
          <pc:sldMk cId="3173199872" sldId="420"/>
        </pc:sldMkLst>
        <pc:spChg chg="mod">
          <ac:chgData name="Gé Verbeek" userId="20d2065d-8055-4a68-a463-00777506795f" providerId="ADAL" clId="{6E7C06DF-2432-4610-88C5-64E371A049BE}" dt="2022-11-09T12:21:38.875" v="184" actId="6549"/>
          <ac:spMkLst>
            <pc:docMk/>
            <pc:sldMk cId="3173199872" sldId="420"/>
            <ac:spMk id="4" creationId="{BE5E9AAC-8AFC-4CA9-B89F-13D11A0216BE}"/>
          </ac:spMkLst>
        </pc:spChg>
        <pc:picChg chg="add mod">
          <ac:chgData name="Gé Verbeek" userId="20d2065d-8055-4a68-a463-00777506795f" providerId="ADAL" clId="{6E7C06DF-2432-4610-88C5-64E371A049BE}" dt="2022-11-09T12:21:17.983" v="180" actId="1076"/>
          <ac:picMkLst>
            <pc:docMk/>
            <pc:sldMk cId="3173199872" sldId="420"/>
            <ac:picMk id="2" creationId="{3F5C1B1E-2492-4757-A7C5-D4CA6A69CB6A}"/>
          </ac:picMkLst>
        </pc:picChg>
        <pc:picChg chg="add del mod">
          <ac:chgData name="Gé Verbeek" userId="20d2065d-8055-4a68-a463-00777506795f" providerId="ADAL" clId="{6E7C06DF-2432-4610-88C5-64E371A049BE}" dt="2022-11-09T12:21:11.527" v="178"/>
          <ac:picMkLst>
            <pc:docMk/>
            <pc:sldMk cId="3173199872" sldId="420"/>
            <ac:picMk id="3074" creationId="{535B5AA8-F1AD-44B2-8165-3A751F8FB880}"/>
          </ac:picMkLst>
        </pc:picChg>
      </pc:sldChg>
      <pc:sldChg chg="addSp modSp modAnim">
        <pc:chgData name="Gé Verbeek" userId="20d2065d-8055-4a68-a463-00777506795f" providerId="ADAL" clId="{6E7C06DF-2432-4610-88C5-64E371A049BE}" dt="2022-11-09T12:14:37.704" v="156" actId="1076"/>
        <pc:sldMkLst>
          <pc:docMk/>
          <pc:sldMk cId="1989287764" sldId="421"/>
        </pc:sldMkLst>
        <pc:picChg chg="add mod">
          <ac:chgData name="Gé Verbeek" userId="20d2065d-8055-4a68-a463-00777506795f" providerId="ADAL" clId="{6E7C06DF-2432-4610-88C5-64E371A049BE}" dt="2022-11-09T12:14:37.704" v="156" actId="1076"/>
          <ac:picMkLst>
            <pc:docMk/>
            <pc:sldMk cId="1989287764" sldId="421"/>
            <ac:picMk id="4" creationId="{D76F9774-39B3-4E40-A437-0338159B12B1}"/>
          </ac:picMkLst>
        </pc:picChg>
      </pc:sldChg>
      <pc:sldChg chg="modAnim">
        <pc:chgData name="Gé Verbeek" userId="20d2065d-8055-4a68-a463-00777506795f" providerId="ADAL" clId="{6E7C06DF-2432-4610-88C5-64E371A049BE}" dt="2022-11-09T11:29:19.807" v="29"/>
        <pc:sldMkLst>
          <pc:docMk/>
          <pc:sldMk cId="4144955365" sldId="422"/>
        </pc:sldMkLst>
      </pc:sldChg>
      <pc:sldChg chg="addSp modSp modAnim">
        <pc:chgData name="Gé Verbeek" userId="20d2065d-8055-4a68-a463-00777506795f" providerId="ADAL" clId="{6E7C06DF-2432-4610-88C5-64E371A049BE}" dt="2022-11-09T12:17:36.543" v="161"/>
        <pc:sldMkLst>
          <pc:docMk/>
          <pc:sldMk cId="2020416564" sldId="423"/>
        </pc:sldMkLst>
        <pc:picChg chg="add mod">
          <ac:chgData name="Gé Verbeek" userId="20d2065d-8055-4a68-a463-00777506795f" providerId="ADAL" clId="{6E7C06DF-2432-4610-88C5-64E371A049BE}" dt="2022-11-09T12:16:46.343" v="158" actId="1076"/>
          <ac:picMkLst>
            <pc:docMk/>
            <pc:sldMk cId="2020416564" sldId="423"/>
            <ac:picMk id="4" creationId="{4C9B7166-9156-4C30-A21E-79B152E797DB}"/>
          </ac:picMkLst>
        </pc:picChg>
      </pc:sldChg>
      <pc:sldChg chg="addSp modSp modAnim">
        <pc:chgData name="Gé Verbeek" userId="20d2065d-8055-4a68-a463-00777506795f" providerId="ADAL" clId="{6E7C06DF-2432-4610-88C5-64E371A049BE}" dt="2022-11-09T12:20:20.027" v="174"/>
        <pc:sldMkLst>
          <pc:docMk/>
          <pc:sldMk cId="1286599393" sldId="424"/>
        </pc:sldMkLst>
        <pc:picChg chg="add mod">
          <ac:chgData name="Gé Verbeek" userId="20d2065d-8055-4a68-a463-00777506795f" providerId="ADAL" clId="{6E7C06DF-2432-4610-88C5-64E371A049BE}" dt="2022-11-09T12:20:15.246" v="172" actId="1076"/>
          <ac:picMkLst>
            <pc:docMk/>
            <pc:sldMk cId="1286599393" sldId="424"/>
            <ac:picMk id="4" creationId="{E58D4B0D-00DA-4448-8FDE-D80D5FDDFE2B}"/>
          </ac:picMkLst>
        </pc:picChg>
      </pc:sldChg>
      <pc:sldChg chg="addSp modSp">
        <pc:chgData name="Gé Verbeek" userId="20d2065d-8055-4a68-a463-00777506795f" providerId="ADAL" clId="{6E7C06DF-2432-4610-88C5-64E371A049BE}" dt="2022-11-09T12:19:19.876" v="167" actId="14100"/>
        <pc:sldMkLst>
          <pc:docMk/>
          <pc:sldMk cId="487160684" sldId="425"/>
        </pc:sldMkLst>
        <pc:picChg chg="add mod">
          <ac:chgData name="Gé Verbeek" userId="20d2065d-8055-4a68-a463-00777506795f" providerId="ADAL" clId="{6E7C06DF-2432-4610-88C5-64E371A049BE}" dt="2022-11-09T12:19:19.876" v="167" actId="14100"/>
          <ac:picMkLst>
            <pc:docMk/>
            <pc:sldMk cId="487160684" sldId="425"/>
            <ac:picMk id="4" creationId="{5B7A9545-BEB4-4A1E-A5F0-FB953841DDC0}"/>
          </ac:picMkLst>
        </pc:picChg>
      </pc:sldChg>
      <pc:sldChg chg="modAnim">
        <pc:chgData name="Gé Verbeek" userId="20d2065d-8055-4a68-a463-00777506795f" providerId="ADAL" clId="{6E7C06DF-2432-4610-88C5-64E371A049BE}" dt="2022-11-09T12:22:19.669" v="188"/>
        <pc:sldMkLst>
          <pc:docMk/>
          <pc:sldMk cId="2721104045" sldId="426"/>
        </pc:sldMkLst>
      </pc:sldChg>
      <pc:sldChg chg="modAnim">
        <pc:chgData name="Gé Verbeek" userId="20d2065d-8055-4a68-a463-00777506795f" providerId="ADAL" clId="{6E7C06DF-2432-4610-88C5-64E371A049BE}" dt="2022-11-09T11:31:21.938" v="36"/>
        <pc:sldMkLst>
          <pc:docMk/>
          <pc:sldMk cId="1893672129" sldId="428"/>
        </pc:sldMkLst>
      </pc:sldChg>
      <pc:sldChg chg="addSp modSp modAnim">
        <pc:chgData name="Gé Verbeek" userId="20d2065d-8055-4a68-a463-00777506795f" providerId="ADAL" clId="{6E7C06DF-2432-4610-88C5-64E371A049BE}" dt="2022-11-09T12:25:32.773" v="194"/>
        <pc:sldMkLst>
          <pc:docMk/>
          <pc:sldMk cId="2194040085" sldId="430"/>
        </pc:sldMkLst>
        <pc:spChg chg="mod">
          <ac:chgData name="Gé Verbeek" userId="20d2065d-8055-4a68-a463-00777506795f" providerId="ADAL" clId="{6E7C06DF-2432-4610-88C5-64E371A049BE}" dt="2022-11-09T11:38:38.054" v="38" actId="6549"/>
          <ac:spMkLst>
            <pc:docMk/>
            <pc:sldMk cId="2194040085" sldId="430"/>
            <ac:spMk id="4" creationId="{BE5E9AAC-8AFC-4CA9-B89F-13D11A0216BE}"/>
          </ac:spMkLst>
        </pc:spChg>
        <pc:picChg chg="add mod">
          <ac:chgData name="Gé Verbeek" userId="20d2065d-8055-4a68-a463-00777506795f" providerId="ADAL" clId="{6E7C06DF-2432-4610-88C5-64E371A049BE}" dt="2022-11-09T12:25:25.767" v="192" actId="1076"/>
          <ac:picMkLst>
            <pc:docMk/>
            <pc:sldMk cId="2194040085" sldId="430"/>
            <ac:picMk id="3" creationId="{B71763B8-0C63-48C5-8482-BA230A5307D0}"/>
          </ac:picMkLst>
        </pc:picChg>
      </pc:sldChg>
      <pc:sldChg chg="addSp modSp add modAnim">
        <pc:chgData name="Gé Verbeek" userId="20d2065d-8055-4a68-a463-00777506795f" providerId="ADAL" clId="{6E7C06DF-2432-4610-88C5-64E371A049BE}" dt="2022-11-09T11:29:03.284" v="27"/>
        <pc:sldMkLst>
          <pc:docMk/>
          <pc:sldMk cId="1343728759" sldId="432"/>
        </pc:sldMkLst>
        <pc:spChg chg="mod">
          <ac:chgData name="Gé Verbeek" userId="20d2065d-8055-4a68-a463-00777506795f" providerId="ADAL" clId="{6E7C06DF-2432-4610-88C5-64E371A049BE}" dt="2022-11-09T11:27:30.677" v="23" actId="20577"/>
          <ac:spMkLst>
            <pc:docMk/>
            <pc:sldMk cId="1343728759" sldId="432"/>
            <ac:spMk id="2" creationId="{FFC70751-7E71-4942-884B-B8A829EAEC60}"/>
          </ac:spMkLst>
        </pc:spChg>
        <pc:picChg chg="add mod">
          <ac:chgData name="Gé Verbeek" userId="20d2065d-8055-4a68-a463-00777506795f" providerId="ADAL" clId="{6E7C06DF-2432-4610-88C5-64E371A049BE}" dt="2022-11-09T11:28:30.342" v="26" actId="1076"/>
          <ac:picMkLst>
            <pc:docMk/>
            <pc:sldMk cId="1343728759" sldId="432"/>
            <ac:picMk id="4" creationId="{A83276F9-0060-4D77-96E1-E585FD930C1C}"/>
          </ac:picMkLst>
        </pc:picChg>
      </pc:sldChg>
      <pc:sldChg chg="addSp modSp add modAnim">
        <pc:chgData name="Gé Verbeek" userId="20d2065d-8055-4a68-a463-00777506795f" providerId="ADAL" clId="{6E7C06DF-2432-4610-88C5-64E371A049BE}" dt="2022-11-09T11:40:41.196" v="66" actId="207"/>
        <pc:sldMkLst>
          <pc:docMk/>
          <pc:sldMk cId="3587785326" sldId="433"/>
        </pc:sldMkLst>
        <pc:spChg chg="mod">
          <ac:chgData name="Gé Verbeek" userId="20d2065d-8055-4a68-a463-00777506795f" providerId="ADAL" clId="{6E7C06DF-2432-4610-88C5-64E371A049BE}" dt="2022-11-09T11:39:23.809" v="58" actId="20577"/>
          <ac:spMkLst>
            <pc:docMk/>
            <pc:sldMk cId="3587785326" sldId="433"/>
            <ac:spMk id="4" creationId="{BE5E9AAC-8AFC-4CA9-B89F-13D11A0216BE}"/>
          </ac:spMkLst>
        </pc:spChg>
        <pc:spChg chg="add mod">
          <ac:chgData name="Gé Verbeek" userId="20d2065d-8055-4a68-a463-00777506795f" providerId="ADAL" clId="{6E7C06DF-2432-4610-88C5-64E371A049BE}" dt="2022-11-09T11:40:14.843" v="63" actId="207"/>
          <ac:spMkLst>
            <pc:docMk/>
            <pc:sldMk cId="3587785326" sldId="433"/>
            <ac:spMk id="5" creationId="{B41AE849-1F21-4DDB-A25D-939A556931BF}"/>
          </ac:spMkLst>
        </pc:spChg>
        <pc:spChg chg="add mod">
          <ac:chgData name="Gé Verbeek" userId="20d2065d-8055-4a68-a463-00777506795f" providerId="ADAL" clId="{6E7C06DF-2432-4610-88C5-64E371A049BE}" dt="2022-11-09T11:40:41.196" v="66" actId="207"/>
          <ac:spMkLst>
            <pc:docMk/>
            <pc:sldMk cId="3587785326" sldId="433"/>
            <ac:spMk id="6" creationId="{C94E52E6-3B61-432D-82E3-A8D2ED6885D7}"/>
          </ac:spMkLst>
        </pc:spChg>
        <pc:picChg chg="add mod">
          <ac:chgData name="Gé Verbeek" userId="20d2065d-8055-4a68-a463-00777506795f" providerId="ADAL" clId="{6E7C06DF-2432-4610-88C5-64E371A049BE}" dt="2022-11-09T11:39:33.469" v="60" actId="1076"/>
          <ac:picMkLst>
            <pc:docMk/>
            <pc:sldMk cId="3587785326" sldId="433"/>
            <ac:picMk id="3" creationId="{5DCD5EC1-6360-42E1-9D6E-0215D685A460}"/>
          </ac:picMkLst>
        </pc:picChg>
      </pc:sldChg>
      <pc:sldChg chg="addSp delSp modSp add">
        <pc:chgData name="Gé Verbeek" userId="20d2065d-8055-4a68-a463-00777506795f" providerId="ADAL" clId="{6E7C06DF-2432-4610-88C5-64E371A049BE}" dt="2022-11-09T11:43:23.531" v="81" actId="207"/>
        <pc:sldMkLst>
          <pc:docMk/>
          <pc:sldMk cId="1227603299" sldId="434"/>
        </pc:sldMkLst>
        <pc:spChg chg="del">
          <ac:chgData name="Gé Verbeek" userId="20d2065d-8055-4a68-a463-00777506795f" providerId="ADAL" clId="{6E7C06DF-2432-4610-88C5-64E371A049BE}" dt="2022-11-09T11:41:10.304" v="69" actId="478"/>
          <ac:spMkLst>
            <pc:docMk/>
            <pc:sldMk cId="1227603299" sldId="434"/>
            <ac:spMk id="5" creationId="{B41AE849-1F21-4DDB-A25D-939A556931BF}"/>
          </ac:spMkLst>
        </pc:spChg>
        <pc:spChg chg="del">
          <ac:chgData name="Gé Verbeek" userId="20d2065d-8055-4a68-a463-00777506795f" providerId="ADAL" clId="{6E7C06DF-2432-4610-88C5-64E371A049BE}" dt="2022-11-09T11:41:11.538" v="70" actId="478"/>
          <ac:spMkLst>
            <pc:docMk/>
            <pc:sldMk cId="1227603299" sldId="434"/>
            <ac:spMk id="6" creationId="{C94E52E6-3B61-432D-82E3-A8D2ED6885D7}"/>
          </ac:spMkLst>
        </pc:spChg>
        <pc:spChg chg="add mod">
          <ac:chgData name="Gé Verbeek" userId="20d2065d-8055-4a68-a463-00777506795f" providerId="ADAL" clId="{6E7C06DF-2432-4610-88C5-64E371A049BE}" dt="2022-11-09T11:43:00.070" v="75" actId="207"/>
          <ac:spMkLst>
            <pc:docMk/>
            <pc:sldMk cId="1227603299" sldId="434"/>
            <ac:spMk id="8" creationId="{854F5BD0-3B52-4206-81E5-F122EFF6076C}"/>
          </ac:spMkLst>
        </pc:spChg>
        <pc:spChg chg="add mod">
          <ac:chgData name="Gé Verbeek" userId="20d2065d-8055-4a68-a463-00777506795f" providerId="ADAL" clId="{6E7C06DF-2432-4610-88C5-64E371A049BE}" dt="2022-11-09T11:43:13.149" v="78" actId="207"/>
          <ac:spMkLst>
            <pc:docMk/>
            <pc:sldMk cId="1227603299" sldId="434"/>
            <ac:spMk id="9" creationId="{A2942498-B99A-4BD1-ACD0-A3D2D618F107}"/>
          </ac:spMkLst>
        </pc:spChg>
        <pc:spChg chg="add mod">
          <ac:chgData name="Gé Verbeek" userId="20d2065d-8055-4a68-a463-00777506795f" providerId="ADAL" clId="{6E7C06DF-2432-4610-88C5-64E371A049BE}" dt="2022-11-09T11:43:23.531" v="81" actId="207"/>
          <ac:spMkLst>
            <pc:docMk/>
            <pc:sldMk cId="1227603299" sldId="434"/>
            <ac:spMk id="10" creationId="{2CECC5DA-D0E6-4065-92B8-CDFDDFCFF61F}"/>
          </ac:spMkLst>
        </pc:spChg>
        <pc:picChg chg="del">
          <ac:chgData name="Gé Verbeek" userId="20d2065d-8055-4a68-a463-00777506795f" providerId="ADAL" clId="{6E7C06DF-2432-4610-88C5-64E371A049BE}" dt="2022-11-09T11:41:07.951" v="68" actId="478"/>
          <ac:picMkLst>
            <pc:docMk/>
            <pc:sldMk cId="1227603299" sldId="434"/>
            <ac:picMk id="3" creationId="{5DCD5EC1-6360-42E1-9D6E-0215D685A460}"/>
          </ac:picMkLst>
        </pc:picChg>
        <pc:picChg chg="add mod">
          <ac:chgData name="Gé Verbeek" userId="20d2065d-8055-4a68-a463-00777506795f" providerId="ADAL" clId="{6E7C06DF-2432-4610-88C5-64E371A049BE}" dt="2022-11-09T11:42:38.215" v="72" actId="1076"/>
          <ac:picMkLst>
            <pc:docMk/>
            <pc:sldMk cId="1227603299" sldId="434"/>
            <ac:picMk id="7" creationId="{7A57B680-2B51-4CE5-89AA-BB8FF7531B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10262-FDCC-4551-9E8E-B41DAC6F40EB}" type="datetimeFigureOut">
              <a:rPr lang="nl-NL" smtClean="0"/>
              <a:t>25-1-2024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38CDF-8E2F-4D9F-8374-07B3FB2753DC}" type="slidenum">
              <a:rPr lang="nl-NL" smtClean="0"/>
              <a:t>‹nr.›</a:t>
            </a:fld>
            <a:endParaRPr lang="nl-NL"/>
          </a:p>
        </p:txBody>
      </p:sp>
    </p:spTree>
    <p:extLst>
      <p:ext uri="{BB962C8B-B14F-4D97-AF65-F5344CB8AC3E}">
        <p14:creationId xmlns:p14="http://schemas.microsoft.com/office/powerpoint/2010/main" val="145684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738CDF-8E2F-4D9F-8374-07B3FB2753DC}" type="slidenum">
              <a:rPr lang="nl-NL" smtClean="0"/>
              <a:t>28</a:t>
            </a:fld>
            <a:endParaRPr lang="nl-NL"/>
          </a:p>
        </p:txBody>
      </p:sp>
    </p:spTree>
    <p:extLst>
      <p:ext uri="{BB962C8B-B14F-4D97-AF65-F5344CB8AC3E}">
        <p14:creationId xmlns:p14="http://schemas.microsoft.com/office/powerpoint/2010/main" val="350108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25-1-2024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35336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25-1-2024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53055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25-1-2024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48506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88134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40089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25-1-2024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6061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25-1-2024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35376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25-1-2024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17759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0C2A4DF-0FBC-4F54-BC60-F835AA6C692B}" type="datetimeFigureOut">
              <a:rPr lang="nl-NL" smtClean="0"/>
              <a:t>25-1-2024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18440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0C2A4DF-0FBC-4F54-BC60-F835AA6C692B}" type="datetimeFigureOut">
              <a:rPr lang="nl-NL" smtClean="0"/>
              <a:t>25-1-2024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780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C2A4DF-0FBC-4F54-BC60-F835AA6C692B}" type="datetimeFigureOut">
              <a:rPr lang="nl-NL" smtClean="0"/>
              <a:t>25-1-2024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00417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25-1-2024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89135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25-1-2024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04629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2A4DF-0FBC-4F54-BC60-F835AA6C692B}" type="datetimeFigureOut">
              <a:rPr lang="nl-NL" smtClean="0"/>
              <a:t>25-1-2024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43D5F-DB0C-43E2-A445-7F025C185C56}" type="slidenum">
              <a:rPr lang="nl-NL" smtClean="0"/>
              <a:t>‹nr.›</a:t>
            </a:fld>
            <a:endParaRPr lang="nl-NL"/>
          </a:p>
        </p:txBody>
      </p:sp>
    </p:spTree>
    <p:extLst>
      <p:ext uri="{BB962C8B-B14F-4D97-AF65-F5344CB8AC3E}">
        <p14:creationId xmlns:p14="http://schemas.microsoft.com/office/powerpoint/2010/main" val="1164331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8" y="476672"/>
            <a:ext cx="9067916"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p:txBody>
          <a:bodyPr/>
          <a:lstStyle/>
          <a:p>
            <a:r>
              <a:rPr lang="nl-NL" dirty="0"/>
              <a:t>Klimaat</a:t>
            </a:r>
          </a:p>
        </p:txBody>
      </p:sp>
      <p:sp>
        <p:nvSpPr>
          <p:cNvPr id="3" name="Ondertitel 2"/>
          <p:cNvSpPr>
            <a:spLocks noGrp="1"/>
          </p:cNvSpPr>
          <p:nvPr>
            <p:ph type="subTitle" idx="1"/>
          </p:nvPr>
        </p:nvSpPr>
        <p:spPr/>
        <p:txBody>
          <a:bodyPr/>
          <a:lstStyle/>
          <a:p>
            <a:r>
              <a:rPr lang="nl-NL" dirty="0"/>
              <a:t>Plantenfysiologie</a:t>
            </a:r>
          </a:p>
          <a:p>
            <a:r>
              <a:rPr lang="nl-NL" dirty="0"/>
              <a:t>Klas 2</a:t>
            </a:r>
          </a:p>
        </p:txBody>
      </p:sp>
      <p:sp>
        <p:nvSpPr>
          <p:cNvPr id="4" name="AutoShape 2" descr="Afbeeldingsresultaat voor temperatu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585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6530300" cy="523220"/>
          </a:xfrm>
          <a:prstGeom prst="rect">
            <a:avLst/>
          </a:prstGeom>
          <a:noFill/>
        </p:spPr>
        <p:txBody>
          <a:bodyPr wrap="square" rtlCol="0">
            <a:spAutoFit/>
          </a:bodyPr>
          <a:lstStyle/>
          <a:p>
            <a:r>
              <a:rPr lang="nl-NL" sz="2800" b="1" dirty="0"/>
              <a:t>Klimaatgelijkheid, stap 2</a:t>
            </a:r>
          </a:p>
        </p:txBody>
      </p:sp>
      <p:sp>
        <p:nvSpPr>
          <p:cNvPr id="2" name="Tekstvak 1">
            <a:extLst>
              <a:ext uri="{FF2B5EF4-FFF2-40B4-BE49-F238E27FC236}">
                <a16:creationId xmlns:a16="http://schemas.microsoft.com/office/drawing/2014/main" id="{F7BCA9C0-85EA-40F6-9856-47442A1C4293}"/>
              </a:ext>
            </a:extLst>
          </p:cNvPr>
          <p:cNvSpPr txBox="1"/>
          <p:nvPr/>
        </p:nvSpPr>
        <p:spPr>
          <a:xfrm>
            <a:off x="395536" y="1484784"/>
            <a:ext cx="7920880" cy="4893647"/>
          </a:xfrm>
          <a:prstGeom prst="rect">
            <a:avLst/>
          </a:prstGeom>
          <a:noFill/>
        </p:spPr>
        <p:txBody>
          <a:bodyPr wrap="square" rtlCol="0">
            <a:spAutoFit/>
          </a:bodyPr>
          <a:lstStyle/>
          <a:p>
            <a:r>
              <a:rPr lang="nl-NL" sz="2400" dirty="0"/>
              <a:t>Achterhaal de oorzaken van klimaatongelijkheid om kasklimaat te kunnen optimaliseren.</a:t>
            </a:r>
          </a:p>
          <a:p>
            <a:endParaRPr lang="nl-NL" sz="2400" dirty="0"/>
          </a:p>
          <a:p>
            <a:r>
              <a:rPr lang="nl-NL" sz="2400" dirty="0"/>
              <a:t>Nadat je inzichtelijk hebt waar warme of koude plekken in de kas bestaan, achterhaal je de oorzaak van deze ongelijkheden.</a:t>
            </a:r>
            <a:br>
              <a:rPr lang="nl-NL" sz="2400" dirty="0"/>
            </a:br>
            <a:r>
              <a:rPr lang="nl-NL" sz="2400" dirty="0"/>
              <a:t>De meest voorkomende oorzaken van ongelijkheid in het kasklimaat zijn:</a:t>
            </a:r>
            <a:br>
              <a:rPr lang="nl-NL" sz="2400" dirty="0"/>
            </a:br>
            <a:endParaRPr lang="nl-NL" sz="2400" dirty="0"/>
          </a:p>
          <a:p>
            <a:pPr marL="285750" indent="-285750">
              <a:buFont typeface="Arial" panose="020B0604020202020204" pitchFamily="34" charset="0"/>
              <a:buChar char="•"/>
            </a:pPr>
            <a:r>
              <a:rPr lang="nl-NL" sz="2400" dirty="0"/>
              <a:t>gebroken ruiten of openingen in de kas</a:t>
            </a:r>
          </a:p>
          <a:p>
            <a:pPr marL="285750" indent="-285750">
              <a:buFont typeface="Arial" panose="020B0604020202020204" pitchFamily="34" charset="0"/>
              <a:buChar char="•"/>
            </a:pPr>
            <a:r>
              <a:rPr lang="nl-NL" sz="2400" dirty="0"/>
              <a:t>schermkieren</a:t>
            </a:r>
          </a:p>
          <a:p>
            <a:pPr marL="285750" indent="-285750">
              <a:buFont typeface="Arial" panose="020B0604020202020204" pitchFamily="34" charset="0"/>
              <a:buChar char="•"/>
            </a:pPr>
            <a:r>
              <a:rPr lang="nl-NL" sz="2400" dirty="0"/>
              <a:t>gescheurde schermen</a:t>
            </a:r>
          </a:p>
          <a:p>
            <a:pPr marL="285750" indent="-285750">
              <a:buFont typeface="Arial" panose="020B0604020202020204" pitchFamily="34" charset="0"/>
              <a:buChar char="•"/>
            </a:pPr>
            <a:r>
              <a:rPr lang="nl-NL" sz="2400" dirty="0"/>
              <a:t>vochtplekken door lekkage </a:t>
            </a:r>
          </a:p>
          <a:p>
            <a:pPr marL="285750" indent="-285750">
              <a:buFont typeface="Arial" panose="020B0604020202020204" pitchFamily="34" charset="0"/>
              <a:buChar char="•"/>
            </a:pPr>
            <a:r>
              <a:rPr lang="nl-NL" sz="2400" dirty="0"/>
              <a:t>een te kleine verwarmingscapaciteit langs de gevel. </a:t>
            </a:r>
          </a:p>
        </p:txBody>
      </p:sp>
    </p:spTree>
    <p:extLst>
      <p:ext uri="{BB962C8B-B14F-4D97-AF65-F5344CB8AC3E}">
        <p14:creationId xmlns:p14="http://schemas.microsoft.com/office/powerpoint/2010/main" val="414495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836712"/>
            <a:ext cx="6530300" cy="523220"/>
          </a:xfrm>
          <a:prstGeom prst="rect">
            <a:avLst/>
          </a:prstGeom>
          <a:noFill/>
        </p:spPr>
        <p:txBody>
          <a:bodyPr wrap="square" rtlCol="0">
            <a:spAutoFit/>
          </a:bodyPr>
          <a:lstStyle/>
          <a:p>
            <a:r>
              <a:rPr lang="nl-NL" sz="2800" b="1" dirty="0"/>
              <a:t>Klimaatgelijkheid, stap 3</a:t>
            </a:r>
          </a:p>
        </p:txBody>
      </p:sp>
      <p:sp>
        <p:nvSpPr>
          <p:cNvPr id="2" name="Tekstvak 1">
            <a:extLst>
              <a:ext uri="{FF2B5EF4-FFF2-40B4-BE49-F238E27FC236}">
                <a16:creationId xmlns:a16="http://schemas.microsoft.com/office/drawing/2014/main" id="{DCC137DD-DF4F-4238-B4F3-95743262F2D4}"/>
              </a:ext>
            </a:extLst>
          </p:cNvPr>
          <p:cNvSpPr txBox="1"/>
          <p:nvPr/>
        </p:nvSpPr>
        <p:spPr>
          <a:xfrm>
            <a:off x="899592" y="1700808"/>
            <a:ext cx="6696744" cy="3416320"/>
          </a:xfrm>
          <a:prstGeom prst="rect">
            <a:avLst/>
          </a:prstGeom>
          <a:noFill/>
        </p:spPr>
        <p:txBody>
          <a:bodyPr wrap="square" rtlCol="0">
            <a:spAutoFit/>
          </a:bodyPr>
          <a:lstStyle/>
          <a:p>
            <a:r>
              <a:rPr lang="nl-NL" sz="2400" dirty="0"/>
              <a:t>Pak de oorzaken van ongelijkheid aan</a:t>
            </a:r>
            <a:br>
              <a:rPr lang="nl-NL" sz="2400" dirty="0"/>
            </a:br>
            <a:endParaRPr lang="nl-NL" sz="2400" dirty="0"/>
          </a:p>
          <a:p>
            <a:r>
              <a:rPr lang="nl-NL" sz="2400" dirty="0"/>
              <a:t>Door de oorzaak aan te pakken kun je ongelijkheid wegnemen en een consistent kasklimaat creëren. </a:t>
            </a:r>
          </a:p>
          <a:p>
            <a:endParaRPr lang="nl-NL" sz="2400" dirty="0"/>
          </a:p>
          <a:p>
            <a:r>
              <a:rPr lang="nl-NL" sz="2400" dirty="0"/>
              <a:t>Ervaring leert dat een kleine opening in het schermdoek, om bijvoorbeeld vocht af te voeren, kan leiden tot grote temperatuurverschillen.</a:t>
            </a:r>
            <a:br>
              <a:rPr lang="nl-NL" sz="2400" dirty="0"/>
            </a:br>
            <a:endParaRPr lang="nl-NL" sz="2400" dirty="0"/>
          </a:p>
        </p:txBody>
      </p:sp>
      <p:pic>
        <p:nvPicPr>
          <p:cNvPr id="4" name="Afbeelding 3">
            <a:extLst>
              <a:ext uri="{FF2B5EF4-FFF2-40B4-BE49-F238E27FC236}">
                <a16:creationId xmlns:a16="http://schemas.microsoft.com/office/drawing/2014/main" id="{4C9B7166-9156-4C30-A21E-79B152E797DB}"/>
              </a:ext>
            </a:extLst>
          </p:cNvPr>
          <p:cNvPicPr>
            <a:picLocks noChangeAspect="1"/>
          </p:cNvPicPr>
          <p:nvPr/>
        </p:nvPicPr>
        <p:blipFill>
          <a:blip r:embed="rId2"/>
          <a:stretch>
            <a:fillRect/>
          </a:stretch>
        </p:blipFill>
        <p:spPr>
          <a:xfrm>
            <a:off x="2105025" y="4725144"/>
            <a:ext cx="2466975" cy="1847850"/>
          </a:xfrm>
          <a:prstGeom prst="rect">
            <a:avLst/>
          </a:prstGeom>
        </p:spPr>
      </p:pic>
    </p:spTree>
    <p:extLst>
      <p:ext uri="{BB962C8B-B14F-4D97-AF65-F5344CB8AC3E}">
        <p14:creationId xmlns:p14="http://schemas.microsoft.com/office/powerpoint/2010/main" val="20204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6530300" cy="523220"/>
          </a:xfrm>
          <a:prstGeom prst="rect">
            <a:avLst/>
          </a:prstGeom>
          <a:noFill/>
        </p:spPr>
        <p:txBody>
          <a:bodyPr wrap="square" rtlCol="0">
            <a:spAutoFit/>
          </a:bodyPr>
          <a:lstStyle/>
          <a:p>
            <a:r>
              <a:rPr lang="nl-NL" sz="2800" b="1" dirty="0"/>
              <a:t>Klimaatgelijkheid, stap 4</a:t>
            </a:r>
          </a:p>
        </p:txBody>
      </p:sp>
      <p:sp>
        <p:nvSpPr>
          <p:cNvPr id="2" name="Tekstvak 1">
            <a:extLst>
              <a:ext uri="{FF2B5EF4-FFF2-40B4-BE49-F238E27FC236}">
                <a16:creationId xmlns:a16="http://schemas.microsoft.com/office/drawing/2014/main" id="{98CB0D19-3C48-4DA0-96E2-807496F42DC7}"/>
              </a:ext>
            </a:extLst>
          </p:cNvPr>
          <p:cNvSpPr txBox="1"/>
          <p:nvPr/>
        </p:nvSpPr>
        <p:spPr>
          <a:xfrm>
            <a:off x="939468" y="1844824"/>
            <a:ext cx="6800884" cy="2308324"/>
          </a:xfrm>
          <a:prstGeom prst="rect">
            <a:avLst/>
          </a:prstGeom>
          <a:noFill/>
        </p:spPr>
        <p:txBody>
          <a:bodyPr wrap="square" rtlCol="0">
            <a:spAutoFit/>
          </a:bodyPr>
          <a:lstStyle/>
          <a:p>
            <a:r>
              <a:rPr lang="nl-NL" sz="2400" dirty="0"/>
              <a:t>Heb je na het wegnemen van de oorzaken nog steeds een ongelijk kasklimaat? Dan kun je met technische oplossingen gelijkheid creëren. </a:t>
            </a:r>
            <a:br>
              <a:rPr lang="nl-NL" sz="2400" dirty="0"/>
            </a:br>
            <a:br>
              <a:rPr lang="nl-NL" sz="2400" dirty="0"/>
            </a:br>
            <a:br>
              <a:rPr lang="nl-NL" sz="2400" dirty="0"/>
            </a:br>
            <a:endParaRPr lang="nl-NL" sz="2400" dirty="0"/>
          </a:p>
        </p:txBody>
      </p:sp>
      <p:pic>
        <p:nvPicPr>
          <p:cNvPr id="4" name="Afbeelding 3">
            <a:extLst>
              <a:ext uri="{FF2B5EF4-FFF2-40B4-BE49-F238E27FC236}">
                <a16:creationId xmlns:a16="http://schemas.microsoft.com/office/drawing/2014/main" id="{5B7A9545-BEB4-4A1E-A5F0-FB953841DDC0}"/>
              </a:ext>
            </a:extLst>
          </p:cNvPr>
          <p:cNvPicPr>
            <a:picLocks noChangeAspect="1"/>
          </p:cNvPicPr>
          <p:nvPr/>
        </p:nvPicPr>
        <p:blipFill>
          <a:blip r:embed="rId2"/>
          <a:stretch>
            <a:fillRect/>
          </a:stretch>
        </p:blipFill>
        <p:spPr>
          <a:xfrm>
            <a:off x="1691680" y="3155634"/>
            <a:ext cx="4344292" cy="3459528"/>
          </a:xfrm>
          <a:prstGeom prst="rect">
            <a:avLst/>
          </a:prstGeom>
        </p:spPr>
      </p:pic>
    </p:spTree>
    <p:extLst>
      <p:ext uri="{BB962C8B-B14F-4D97-AF65-F5344CB8AC3E}">
        <p14:creationId xmlns:p14="http://schemas.microsoft.com/office/powerpoint/2010/main" val="4871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6530300" cy="523220"/>
          </a:xfrm>
          <a:prstGeom prst="rect">
            <a:avLst/>
          </a:prstGeom>
          <a:noFill/>
        </p:spPr>
        <p:txBody>
          <a:bodyPr wrap="square" rtlCol="0">
            <a:spAutoFit/>
          </a:bodyPr>
          <a:lstStyle/>
          <a:p>
            <a:r>
              <a:rPr lang="nl-NL" sz="2800" b="1" dirty="0"/>
              <a:t>Klimaatgelijkheid</a:t>
            </a:r>
          </a:p>
        </p:txBody>
      </p:sp>
      <p:sp>
        <p:nvSpPr>
          <p:cNvPr id="2" name="Tekstvak 1">
            <a:extLst>
              <a:ext uri="{FF2B5EF4-FFF2-40B4-BE49-F238E27FC236}">
                <a16:creationId xmlns:a16="http://schemas.microsoft.com/office/drawing/2014/main" id="{BC6A08EA-7DF8-43A7-9168-42EC089E09ED}"/>
              </a:ext>
            </a:extLst>
          </p:cNvPr>
          <p:cNvSpPr txBox="1"/>
          <p:nvPr/>
        </p:nvSpPr>
        <p:spPr>
          <a:xfrm>
            <a:off x="755576" y="1844824"/>
            <a:ext cx="7128792" cy="4154984"/>
          </a:xfrm>
          <a:prstGeom prst="rect">
            <a:avLst/>
          </a:prstGeom>
          <a:noFill/>
        </p:spPr>
        <p:txBody>
          <a:bodyPr wrap="square" rtlCol="0">
            <a:spAutoFit/>
          </a:bodyPr>
          <a:lstStyle/>
          <a:p>
            <a:r>
              <a:rPr lang="nl-NL" sz="2400" dirty="0"/>
              <a:t>Ventilatoren voor een constante luchtbeweging.</a:t>
            </a:r>
          </a:p>
          <a:p>
            <a:endParaRPr lang="nl-NL" sz="2400" dirty="0"/>
          </a:p>
          <a:p>
            <a:endParaRPr lang="nl-NL" sz="2400" dirty="0"/>
          </a:p>
          <a:p>
            <a:r>
              <a:rPr lang="nl-NL" sz="2400" dirty="0"/>
              <a:t>Veel telers kiezen hierbij voor ventilatoren. Deze zorgen voor luchtbeweging in de kas, zodat er een gelijke temperatuur en luchtvochtigheid ontstaat. </a:t>
            </a:r>
          </a:p>
          <a:p>
            <a:endParaRPr lang="nl-NL" sz="2400" dirty="0"/>
          </a:p>
          <a:p>
            <a:r>
              <a:rPr lang="nl-NL" sz="2400" dirty="0"/>
              <a:t>Luchtbeweging betekent ook plantactiviteit, waarbij door verdamping van de planten de RV in de kas oploopt. Dit kan in sommige teelten voor problemen, zoals </a:t>
            </a:r>
            <a:r>
              <a:rPr lang="nl-NL" sz="2400" dirty="0" err="1"/>
              <a:t>gebreksverschijnselen</a:t>
            </a:r>
            <a:r>
              <a:rPr lang="nl-NL" sz="2400" dirty="0"/>
              <a:t> en ziektes, zorgen.</a:t>
            </a:r>
          </a:p>
        </p:txBody>
      </p:sp>
      <p:pic>
        <p:nvPicPr>
          <p:cNvPr id="4" name="Afbeelding 3">
            <a:extLst>
              <a:ext uri="{FF2B5EF4-FFF2-40B4-BE49-F238E27FC236}">
                <a16:creationId xmlns:a16="http://schemas.microsoft.com/office/drawing/2014/main" id="{E58D4B0D-00DA-4448-8FDE-D80D5FDDFE2B}"/>
              </a:ext>
            </a:extLst>
          </p:cNvPr>
          <p:cNvPicPr>
            <a:picLocks noChangeAspect="1"/>
          </p:cNvPicPr>
          <p:nvPr/>
        </p:nvPicPr>
        <p:blipFill>
          <a:blip r:embed="rId2"/>
          <a:stretch>
            <a:fillRect/>
          </a:stretch>
        </p:blipFill>
        <p:spPr>
          <a:xfrm>
            <a:off x="6588224" y="0"/>
            <a:ext cx="2390775" cy="1914525"/>
          </a:xfrm>
          <a:prstGeom prst="rect">
            <a:avLst/>
          </a:prstGeom>
        </p:spPr>
      </p:pic>
    </p:spTree>
    <p:extLst>
      <p:ext uri="{BB962C8B-B14F-4D97-AF65-F5344CB8AC3E}">
        <p14:creationId xmlns:p14="http://schemas.microsoft.com/office/powerpoint/2010/main" val="128659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6530300" cy="523220"/>
          </a:xfrm>
          <a:prstGeom prst="rect">
            <a:avLst/>
          </a:prstGeom>
          <a:noFill/>
        </p:spPr>
        <p:txBody>
          <a:bodyPr wrap="square" rtlCol="0">
            <a:spAutoFit/>
          </a:bodyPr>
          <a:lstStyle/>
          <a:p>
            <a:r>
              <a:rPr lang="nl-NL" sz="2800" b="1" dirty="0"/>
              <a:t>We gaan nader in o</a:t>
            </a:r>
            <a:r>
              <a:rPr lang="nl-NL" sz="2800" dirty="0"/>
              <a:t>p ….</a:t>
            </a:r>
            <a:r>
              <a:rPr lang="nl-NL" sz="2800" b="1" u="sng" dirty="0"/>
              <a:t>Temperatuur</a:t>
            </a:r>
            <a:endParaRPr lang="nl-NL" sz="2800" b="1"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776864" cy="3431709"/>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Arial" pitchFamily="34" charset="0"/>
                <a:cs typeface="Arial" pitchFamily="34" charset="0"/>
              </a:rPr>
              <a:t>De temperatuur bepaalt de snelheid van de processen die in de plant spelen. Onder een bepaalde temperatuur staan de processen stil.</a:t>
            </a:r>
          </a:p>
          <a:p>
            <a:endParaRPr lang="nl-NL" sz="2400" dirty="0">
              <a:latin typeface="Arial" pitchFamily="34" charset="0"/>
              <a:cs typeface="Arial" pitchFamily="34" charset="0"/>
            </a:endParaRPr>
          </a:p>
          <a:p>
            <a:pPr marL="342900" indent="-342900">
              <a:buFont typeface="Arial" panose="020B0604020202020204" pitchFamily="34" charset="0"/>
              <a:buChar char="•"/>
            </a:pPr>
            <a:r>
              <a:rPr lang="nl-NL" sz="2400" dirty="0">
                <a:latin typeface="Arial" pitchFamily="34" charset="0"/>
                <a:cs typeface="Arial" pitchFamily="34" charset="0"/>
              </a:rPr>
              <a:t>Deze temperatuur is per gewas verschillend.</a:t>
            </a:r>
          </a:p>
          <a:p>
            <a:endParaRPr lang="nl-NL" sz="2400" dirty="0">
              <a:latin typeface="Arial" pitchFamily="34" charset="0"/>
              <a:cs typeface="Arial" pitchFamily="34" charset="0"/>
            </a:endParaRPr>
          </a:p>
          <a:p>
            <a:pPr marL="342900" indent="-342900">
              <a:buFont typeface="Arial" panose="020B0604020202020204" pitchFamily="34" charset="0"/>
              <a:buChar char="•"/>
            </a:pPr>
            <a:r>
              <a:rPr lang="nl-NL" sz="2400" dirty="0">
                <a:latin typeface="Arial" pitchFamily="34" charset="0"/>
                <a:cs typeface="Arial" pitchFamily="34" charset="0"/>
              </a:rPr>
              <a:t>Bij een te lage of te hoge temperatuur kan onherstelbare schade aan de plant optreden(vorstschade/verbranding).</a:t>
            </a:r>
            <a:r>
              <a:rPr lang="nl-NL" sz="2400" dirty="0">
                <a:solidFill>
                  <a:prstClr val="black"/>
                </a:solidFill>
              </a:rPr>
              <a:t>.</a:t>
            </a:r>
            <a:r>
              <a:rPr lang="nl-NL" sz="2500" dirty="0">
                <a:solidFill>
                  <a:prstClr val="black"/>
                </a:solidFill>
              </a:rPr>
              <a:t> </a:t>
            </a:r>
          </a:p>
        </p:txBody>
      </p:sp>
      <p:pic>
        <p:nvPicPr>
          <p:cNvPr id="2" name="Afbeelding 1">
            <a:extLst>
              <a:ext uri="{FF2B5EF4-FFF2-40B4-BE49-F238E27FC236}">
                <a16:creationId xmlns:a16="http://schemas.microsoft.com/office/drawing/2014/main" id="{3F5C1B1E-2492-4757-A7C5-D4CA6A69CB6A}"/>
              </a:ext>
            </a:extLst>
          </p:cNvPr>
          <p:cNvPicPr>
            <a:picLocks noChangeAspect="1"/>
          </p:cNvPicPr>
          <p:nvPr/>
        </p:nvPicPr>
        <p:blipFill>
          <a:blip r:embed="rId2"/>
          <a:stretch>
            <a:fillRect/>
          </a:stretch>
        </p:blipFill>
        <p:spPr>
          <a:xfrm>
            <a:off x="6276975" y="5147850"/>
            <a:ext cx="2867025" cy="1590675"/>
          </a:xfrm>
          <a:prstGeom prst="rect">
            <a:avLst/>
          </a:prstGeom>
        </p:spPr>
      </p:pic>
    </p:spTree>
    <p:extLst>
      <p:ext uri="{BB962C8B-B14F-4D97-AF65-F5344CB8AC3E}">
        <p14:creationId xmlns:p14="http://schemas.microsoft.com/office/powerpoint/2010/main" val="31731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08026" cy="523220"/>
          </a:xfrm>
          <a:prstGeom prst="rect">
            <a:avLst/>
          </a:prstGeom>
          <a:noFill/>
        </p:spPr>
        <p:txBody>
          <a:bodyPr wrap="square" rtlCol="0">
            <a:spAutoFit/>
          </a:bodyPr>
          <a:lstStyle/>
          <a:p>
            <a:r>
              <a:rPr lang="nl-NL" sz="2800" b="1" dirty="0"/>
              <a:t>Temperatuur en fotosynthese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2031325"/>
          </a:xfrm>
          <a:prstGeom prst="rect">
            <a:avLst/>
          </a:prstGeom>
          <a:noFill/>
        </p:spPr>
        <p:txBody>
          <a:bodyPr wrap="square" rtlCol="0">
            <a:spAutoFit/>
          </a:bodyPr>
          <a:lstStyle/>
          <a:p>
            <a:pPr>
              <a:spcBef>
                <a:spcPct val="20000"/>
              </a:spcBef>
            </a:pPr>
            <a:r>
              <a:rPr lang="nl-NL" sz="2400" dirty="0"/>
              <a:t>Voor het fotosyntheseproces zelf is temperatuur nodig, maar de temperatuur is vooral van belang voor de verwerking van de assimilaten (suikers), die uiteindelijk weer bepalend zijn voor de productie. </a:t>
            </a:r>
          </a:p>
          <a:p>
            <a:pPr lvl="0">
              <a:spcBef>
                <a:spcPct val="20000"/>
              </a:spcBef>
            </a:pPr>
            <a:endParaRPr lang="nl-NL" sz="2500" dirty="0">
              <a:solidFill>
                <a:prstClr val="black"/>
              </a:solidFill>
            </a:endParaRPr>
          </a:p>
        </p:txBody>
      </p:sp>
      <p:pic>
        <p:nvPicPr>
          <p:cNvPr id="2" name="Afbeelding 1">
            <a:extLst>
              <a:ext uri="{FF2B5EF4-FFF2-40B4-BE49-F238E27FC236}">
                <a16:creationId xmlns:a16="http://schemas.microsoft.com/office/drawing/2014/main" id="{81DB9145-8138-4915-BB13-A3F26C6FD5AB}"/>
              </a:ext>
            </a:extLst>
          </p:cNvPr>
          <p:cNvPicPr>
            <a:picLocks noChangeAspect="1"/>
          </p:cNvPicPr>
          <p:nvPr/>
        </p:nvPicPr>
        <p:blipFill>
          <a:blip r:embed="rId2"/>
          <a:stretch>
            <a:fillRect/>
          </a:stretch>
        </p:blipFill>
        <p:spPr>
          <a:xfrm>
            <a:off x="3464433" y="4022179"/>
            <a:ext cx="2143125" cy="2143125"/>
          </a:xfrm>
          <a:prstGeom prst="rect">
            <a:avLst/>
          </a:prstGeom>
        </p:spPr>
      </p:pic>
    </p:spTree>
    <p:extLst>
      <p:ext uri="{BB962C8B-B14F-4D97-AF65-F5344CB8AC3E}">
        <p14:creationId xmlns:p14="http://schemas.microsoft.com/office/powerpoint/2010/main" val="24966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7848872" cy="523220"/>
          </a:xfrm>
          <a:prstGeom prst="rect">
            <a:avLst/>
          </a:prstGeom>
          <a:noFill/>
        </p:spPr>
        <p:txBody>
          <a:bodyPr wrap="square" rtlCol="0">
            <a:spAutoFit/>
          </a:bodyPr>
          <a:lstStyle/>
          <a:p>
            <a:r>
              <a:rPr lang="nl-NL" sz="2800" b="1" dirty="0"/>
              <a:t>Hoe reageren plantendelen op temperatuur?</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877985"/>
          </a:xfrm>
          <a:prstGeom prst="rect">
            <a:avLst/>
          </a:prstGeom>
          <a:noFill/>
        </p:spPr>
        <p:txBody>
          <a:bodyPr wrap="square" rtlCol="0">
            <a:spAutoFit/>
          </a:bodyPr>
          <a:lstStyle/>
          <a:p>
            <a:r>
              <a:rPr lang="nl-NL" sz="2400" dirty="0"/>
              <a:t>Als er één orgaan in de plant erg gevoelig is voor de temperatuur, dan is dat het groeipunt. Een ‘koude kop’ is slecht voor de vorming van nieuw blad en bloemknoppen. Dit geldt voor alle gewassen (minder en dikker blad).</a:t>
            </a:r>
          </a:p>
          <a:p>
            <a:endParaRPr lang="nl-NL" sz="2400" dirty="0"/>
          </a:p>
          <a:p>
            <a:r>
              <a:rPr lang="nl-NL" sz="2400" dirty="0"/>
              <a:t>Gevolg </a:t>
            </a:r>
            <a:r>
              <a:rPr lang="nl-NL" sz="2400" dirty="0">
                <a:sym typeface="Wingdings" pitchFamily="2" charset="2"/>
              </a:rPr>
              <a:t> minder fotosynthese mogelijk!</a:t>
            </a:r>
          </a:p>
          <a:p>
            <a:endParaRPr lang="nl-NL" sz="2400" dirty="0">
              <a:sym typeface="Wingdings" pitchFamily="2" charset="2"/>
            </a:endParaRPr>
          </a:p>
          <a:p>
            <a:r>
              <a:rPr lang="nl-NL" sz="2400" dirty="0">
                <a:sym typeface="Wingdings" pitchFamily="2" charset="2"/>
              </a:rPr>
              <a:t>Oplossing  verwarmen</a:t>
            </a:r>
            <a:endParaRPr lang="nl-NL" sz="2400" dirty="0"/>
          </a:p>
          <a:p>
            <a:endParaRPr lang="nl-NL" sz="2400" dirty="0"/>
          </a:p>
          <a:p>
            <a:pPr lvl="0">
              <a:spcBef>
                <a:spcPct val="20000"/>
              </a:spcBef>
            </a:pPr>
            <a:endParaRPr lang="nl-NL" sz="2500" dirty="0">
              <a:solidFill>
                <a:prstClr val="black"/>
              </a:solidFill>
            </a:endParaRPr>
          </a:p>
        </p:txBody>
      </p:sp>
      <p:pic>
        <p:nvPicPr>
          <p:cNvPr id="2" name="Afbeelding 1">
            <a:extLst>
              <a:ext uri="{FF2B5EF4-FFF2-40B4-BE49-F238E27FC236}">
                <a16:creationId xmlns:a16="http://schemas.microsoft.com/office/drawing/2014/main" id="{D0D8C0F4-6014-4847-8D00-CB2436AC0C57}"/>
              </a:ext>
            </a:extLst>
          </p:cNvPr>
          <p:cNvPicPr>
            <a:picLocks noChangeAspect="1"/>
          </p:cNvPicPr>
          <p:nvPr/>
        </p:nvPicPr>
        <p:blipFill>
          <a:blip r:embed="rId2"/>
          <a:stretch>
            <a:fillRect/>
          </a:stretch>
        </p:blipFill>
        <p:spPr>
          <a:xfrm>
            <a:off x="6493579" y="4437112"/>
            <a:ext cx="2143125" cy="2143125"/>
          </a:xfrm>
          <a:prstGeom prst="rect">
            <a:avLst/>
          </a:prstGeom>
        </p:spPr>
      </p:pic>
    </p:spTree>
    <p:extLst>
      <p:ext uri="{BB962C8B-B14F-4D97-AF65-F5344CB8AC3E}">
        <p14:creationId xmlns:p14="http://schemas.microsoft.com/office/powerpoint/2010/main" val="428078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7848872" cy="523220"/>
          </a:xfrm>
          <a:prstGeom prst="rect">
            <a:avLst/>
          </a:prstGeom>
          <a:noFill/>
        </p:spPr>
        <p:txBody>
          <a:bodyPr wrap="square" rtlCol="0">
            <a:spAutoFit/>
          </a:bodyPr>
          <a:lstStyle/>
          <a:p>
            <a:r>
              <a:rPr lang="nl-NL" sz="2800" b="1" dirty="0"/>
              <a:t>Koptemperatuur</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2400657"/>
          </a:xfrm>
          <a:prstGeom prst="rect">
            <a:avLst/>
          </a:prstGeom>
          <a:noFill/>
        </p:spPr>
        <p:txBody>
          <a:bodyPr wrap="square" rtlCol="0">
            <a:spAutoFit/>
          </a:bodyPr>
          <a:lstStyle/>
          <a:p>
            <a:pPr marL="342900" indent="-342900">
              <a:buFont typeface="Arial" panose="020B0604020202020204" pitchFamily="34" charset="0"/>
              <a:buChar char="•"/>
            </a:pPr>
            <a:r>
              <a:rPr lang="nl-NL" sz="2400" dirty="0" err="1"/>
              <a:t>Meetbox</a:t>
            </a:r>
            <a:r>
              <a:rPr lang="nl-NL" sz="2400" dirty="0"/>
              <a:t> altijd op de goede hoogte hangen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Groeibuis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Uitstraling </a:t>
            </a:r>
          </a:p>
          <a:p>
            <a:pPr lvl="0">
              <a:spcBef>
                <a:spcPct val="20000"/>
              </a:spcBef>
            </a:pPr>
            <a:endParaRPr lang="nl-NL" sz="2500" dirty="0">
              <a:solidFill>
                <a:prstClr val="black"/>
              </a:solidFill>
            </a:endParaRPr>
          </a:p>
        </p:txBody>
      </p:sp>
      <p:pic>
        <p:nvPicPr>
          <p:cNvPr id="2050" name="Picture 2" descr="kakhiel - Leuke muts om je hoofd mee warm te houden tijdens deze barre  winterkou 👉 http://kakhiel.shop | Facebook">
            <a:extLst>
              <a:ext uri="{FF2B5EF4-FFF2-40B4-BE49-F238E27FC236}">
                <a16:creationId xmlns:a16="http://schemas.microsoft.com/office/drawing/2014/main" id="{D6FCDC8F-B8B0-47CE-8BEB-FDE095FDC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434184"/>
            <a:ext cx="2428106" cy="300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8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923330"/>
          </a:xfrm>
          <a:prstGeom prst="rect">
            <a:avLst/>
          </a:prstGeom>
          <a:noFill/>
        </p:spPr>
        <p:txBody>
          <a:bodyPr wrap="square" rtlCol="0">
            <a:spAutoFit/>
          </a:bodyPr>
          <a:lstStyle/>
          <a:p>
            <a:r>
              <a:rPr lang="nl-NL" sz="2400" dirty="0"/>
              <a:t>Altijd net boven de kop hangen</a:t>
            </a:r>
          </a:p>
          <a:p>
            <a:pPr lvl="0">
              <a:spcBef>
                <a:spcPct val="20000"/>
              </a:spcBef>
            </a:pPr>
            <a:endParaRPr lang="nl-NL" sz="2500" dirty="0">
              <a:solidFill>
                <a:prstClr val="black"/>
              </a:solidFill>
            </a:endParaRPr>
          </a:p>
        </p:txBody>
      </p:sp>
      <p:sp>
        <p:nvSpPr>
          <p:cNvPr id="2" name="Tekstvak 1">
            <a:extLst>
              <a:ext uri="{FF2B5EF4-FFF2-40B4-BE49-F238E27FC236}">
                <a16:creationId xmlns:a16="http://schemas.microsoft.com/office/drawing/2014/main" id="{6EA1B4CD-BB80-4C0B-9074-EE6F613423F9}"/>
              </a:ext>
            </a:extLst>
          </p:cNvPr>
          <p:cNvSpPr txBox="1"/>
          <p:nvPr/>
        </p:nvSpPr>
        <p:spPr>
          <a:xfrm>
            <a:off x="683568" y="836712"/>
            <a:ext cx="6696744" cy="523220"/>
          </a:xfrm>
          <a:prstGeom prst="rect">
            <a:avLst/>
          </a:prstGeom>
          <a:noFill/>
        </p:spPr>
        <p:txBody>
          <a:bodyPr wrap="square" rtlCol="0">
            <a:spAutoFit/>
          </a:bodyPr>
          <a:lstStyle/>
          <a:p>
            <a:r>
              <a:rPr lang="nl-NL" sz="2800" b="1" dirty="0" err="1"/>
              <a:t>Meetbox</a:t>
            </a:r>
            <a:endParaRPr lang="nl-NL" sz="2800" b="1" dirty="0"/>
          </a:p>
        </p:txBody>
      </p:sp>
      <p:pic>
        <p:nvPicPr>
          <p:cNvPr id="5" name="Afbeelding 4">
            <a:extLst>
              <a:ext uri="{FF2B5EF4-FFF2-40B4-BE49-F238E27FC236}">
                <a16:creationId xmlns:a16="http://schemas.microsoft.com/office/drawing/2014/main" id="{DED6E5DB-BD3A-439A-AB46-447819FEF0A1}"/>
              </a:ext>
            </a:extLst>
          </p:cNvPr>
          <p:cNvPicPr>
            <a:picLocks noChangeAspect="1"/>
          </p:cNvPicPr>
          <p:nvPr/>
        </p:nvPicPr>
        <p:blipFill>
          <a:blip r:embed="rId2"/>
          <a:stretch>
            <a:fillRect/>
          </a:stretch>
        </p:blipFill>
        <p:spPr>
          <a:xfrm>
            <a:off x="899592" y="2924944"/>
            <a:ext cx="6669602" cy="2694666"/>
          </a:xfrm>
          <a:prstGeom prst="rect">
            <a:avLst/>
          </a:prstGeom>
        </p:spPr>
      </p:pic>
    </p:spTree>
    <p:extLst>
      <p:ext uri="{BB962C8B-B14F-4D97-AF65-F5344CB8AC3E}">
        <p14:creationId xmlns:p14="http://schemas.microsoft.com/office/powerpoint/2010/main" val="13799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E5E9AAC-8AFC-4CA9-B89F-13D11A0216BE}"/>
              </a:ext>
            </a:extLst>
          </p:cNvPr>
          <p:cNvSpPr txBox="1"/>
          <p:nvPr/>
        </p:nvSpPr>
        <p:spPr>
          <a:xfrm>
            <a:off x="683568" y="1268760"/>
            <a:ext cx="7560840" cy="4247317"/>
          </a:xfrm>
          <a:prstGeom prst="rect">
            <a:avLst/>
          </a:prstGeom>
          <a:noFill/>
        </p:spPr>
        <p:txBody>
          <a:bodyPr wrap="square" rtlCol="0">
            <a:spAutoFit/>
          </a:bodyPr>
          <a:lstStyle/>
          <a:p>
            <a:r>
              <a:rPr lang="nl-NL" sz="2400" dirty="0"/>
              <a:t>Om de verwarming van uw gewas op de juiste plaats en dichtbij de plant of het gewas te kunnen positioneren, gebruikt men de hijsbare groeibuisverwarming. </a:t>
            </a:r>
          </a:p>
          <a:p>
            <a:endParaRPr lang="nl-NL" sz="2400" dirty="0"/>
          </a:p>
          <a:p>
            <a:r>
              <a:rPr lang="nl-NL" sz="2400" dirty="0"/>
              <a:t>Door middel van een aangedreven </a:t>
            </a:r>
            <a:r>
              <a:rPr lang="nl-NL" sz="2400" dirty="0" err="1"/>
              <a:t>hijsas</a:t>
            </a:r>
            <a:r>
              <a:rPr lang="nl-NL" sz="2400" dirty="0"/>
              <a:t> kan de groeibuisverwarming in hoogte variëren. </a:t>
            </a:r>
          </a:p>
          <a:p>
            <a:endParaRPr lang="nl-NL" sz="2400" dirty="0"/>
          </a:p>
          <a:p>
            <a:r>
              <a:rPr lang="nl-NL" sz="2400" dirty="0"/>
              <a:t>Hierdoor “groeit” de verwarming mee met uw gewas waardoor u optimaal gebruik maakt van uw verwarming en de groei van uw gewas stimuleert. </a:t>
            </a:r>
          </a:p>
          <a:p>
            <a:pPr lvl="0">
              <a:spcBef>
                <a:spcPct val="20000"/>
              </a:spcBef>
            </a:pPr>
            <a:endParaRPr lang="nl-NL" sz="2500" dirty="0">
              <a:solidFill>
                <a:prstClr val="black"/>
              </a:solidFill>
            </a:endParaRPr>
          </a:p>
        </p:txBody>
      </p:sp>
      <p:sp>
        <p:nvSpPr>
          <p:cNvPr id="2" name="Tekstvak 1">
            <a:extLst>
              <a:ext uri="{FF2B5EF4-FFF2-40B4-BE49-F238E27FC236}">
                <a16:creationId xmlns:a16="http://schemas.microsoft.com/office/drawing/2014/main" id="{6EA1B4CD-BB80-4C0B-9074-EE6F613423F9}"/>
              </a:ext>
            </a:extLst>
          </p:cNvPr>
          <p:cNvSpPr txBox="1"/>
          <p:nvPr/>
        </p:nvSpPr>
        <p:spPr>
          <a:xfrm>
            <a:off x="755576" y="533515"/>
            <a:ext cx="6696744" cy="523220"/>
          </a:xfrm>
          <a:prstGeom prst="rect">
            <a:avLst/>
          </a:prstGeom>
          <a:noFill/>
        </p:spPr>
        <p:txBody>
          <a:bodyPr wrap="square" rtlCol="0">
            <a:spAutoFit/>
          </a:bodyPr>
          <a:lstStyle/>
          <a:p>
            <a:r>
              <a:rPr lang="nl-NL" sz="2800" b="1" dirty="0"/>
              <a:t>Groeibuis</a:t>
            </a:r>
          </a:p>
        </p:txBody>
      </p:sp>
      <p:pic>
        <p:nvPicPr>
          <p:cNvPr id="5" name="Afbeelding 4">
            <a:extLst>
              <a:ext uri="{FF2B5EF4-FFF2-40B4-BE49-F238E27FC236}">
                <a16:creationId xmlns:a16="http://schemas.microsoft.com/office/drawing/2014/main" id="{32689DF0-4D3F-4FA1-AFE2-DC2396110B84}"/>
              </a:ext>
            </a:extLst>
          </p:cNvPr>
          <p:cNvPicPr>
            <a:picLocks noChangeAspect="1"/>
          </p:cNvPicPr>
          <p:nvPr/>
        </p:nvPicPr>
        <p:blipFill>
          <a:blip r:embed="rId2"/>
          <a:stretch>
            <a:fillRect/>
          </a:stretch>
        </p:blipFill>
        <p:spPr>
          <a:xfrm>
            <a:off x="6372200" y="4804177"/>
            <a:ext cx="2476500" cy="1847850"/>
          </a:xfrm>
          <a:prstGeom prst="rect">
            <a:avLst/>
          </a:prstGeom>
        </p:spPr>
      </p:pic>
    </p:spTree>
    <p:extLst>
      <p:ext uri="{BB962C8B-B14F-4D97-AF65-F5344CB8AC3E}">
        <p14:creationId xmlns:p14="http://schemas.microsoft.com/office/powerpoint/2010/main" val="27211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E5E9AAC-8AFC-4CA9-B89F-13D11A0216BE}"/>
              </a:ext>
            </a:extLst>
          </p:cNvPr>
          <p:cNvSpPr txBox="1"/>
          <p:nvPr/>
        </p:nvSpPr>
        <p:spPr>
          <a:xfrm>
            <a:off x="395536" y="1905506"/>
            <a:ext cx="7560840" cy="3046988"/>
          </a:xfrm>
          <a:prstGeom prst="rect">
            <a:avLst/>
          </a:prstGeom>
          <a:noFill/>
        </p:spPr>
        <p:txBody>
          <a:bodyPr wrap="square" rtlCol="0">
            <a:spAutoFit/>
          </a:bodyPr>
          <a:lstStyle/>
          <a:p>
            <a:pPr indent="0">
              <a:buNone/>
              <a:defRPr/>
            </a:pPr>
            <a:r>
              <a:rPr lang="nl-NL" sz="2400" dirty="0"/>
              <a:t>Mensen ervaren uitstraling als je in een warme kamer voor een koud raam staat. Dit is tegen te gaan door een gordijn dicht te trekken.</a:t>
            </a:r>
          </a:p>
          <a:p>
            <a:pPr indent="0">
              <a:buNone/>
              <a:defRPr/>
            </a:pPr>
            <a:endParaRPr lang="nl-NL" sz="2400" dirty="0"/>
          </a:p>
          <a:p>
            <a:pPr indent="0">
              <a:buNone/>
              <a:defRPr/>
            </a:pPr>
            <a:r>
              <a:rPr lang="nl-NL" sz="2400" dirty="0"/>
              <a:t>Plant ‘kijkt’ naar boven en uitstraling wordt bepaalt door het eerste wat hij tegenkomt: het </a:t>
            </a:r>
            <a:r>
              <a:rPr lang="nl-NL" sz="2400" dirty="0" err="1"/>
              <a:t>kasdek</a:t>
            </a:r>
            <a:r>
              <a:rPr lang="nl-NL" sz="2400" dirty="0"/>
              <a:t> of het schermdoek.</a:t>
            </a:r>
          </a:p>
          <a:p>
            <a:pPr indent="0">
              <a:buNone/>
              <a:defRPr/>
            </a:pPr>
            <a:endParaRPr lang="nl-NL" sz="2400" dirty="0"/>
          </a:p>
        </p:txBody>
      </p:sp>
      <p:sp>
        <p:nvSpPr>
          <p:cNvPr id="2" name="Tekstvak 1">
            <a:extLst>
              <a:ext uri="{FF2B5EF4-FFF2-40B4-BE49-F238E27FC236}">
                <a16:creationId xmlns:a16="http://schemas.microsoft.com/office/drawing/2014/main" id="{6EA1B4CD-BB80-4C0B-9074-EE6F613423F9}"/>
              </a:ext>
            </a:extLst>
          </p:cNvPr>
          <p:cNvSpPr txBox="1"/>
          <p:nvPr/>
        </p:nvSpPr>
        <p:spPr>
          <a:xfrm>
            <a:off x="679392" y="548680"/>
            <a:ext cx="6696744" cy="523220"/>
          </a:xfrm>
          <a:prstGeom prst="rect">
            <a:avLst/>
          </a:prstGeom>
          <a:noFill/>
        </p:spPr>
        <p:txBody>
          <a:bodyPr wrap="square" rtlCol="0">
            <a:spAutoFit/>
          </a:bodyPr>
          <a:lstStyle/>
          <a:p>
            <a:r>
              <a:rPr lang="nl-NL" sz="2800" b="1" dirty="0"/>
              <a:t>Uitstraling</a:t>
            </a:r>
          </a:p>
        </p:txBody>
      </p:sp>
      <p:pic>
        <p:nvPicPr>
          <p:cNvPr id="3" name="Afbeelding 2">
            <a:extLst>
              <a:ext uri="{FF2B5EF4-FFF2-40B4-BE49-F238E27FC236}">
                <a16:creationId xmlns:a16="http://schemas.microsoft.com/office/drawing/2014/main" id="{EEF036EF-C843-4A72-8C57-04DEF245A9AB}"/>
              </a:ext>
            </a:extLst>
          </p:cNvPr>
          <p:cNvPicPr>
            <a:picLocks noChangeAspect="1"/>
          </p:cNvPicPr>
          <p:nvPr/>
        </p:nvPicPr>
        <p:blipFill>
          <a:blip r:embed="rId2"/>
          <a:stretch>
            <a:fillRect/>
          </a:stretch>
        </p:blipFill>
        <p:spPr>
          <a:xfrm>
            <a:off x="5535473" y="4221088"/>
            <a:ext cx="3187055" cy="2387215"/>
          </a:xfrm>
          <a:prstGeom prst="rect">
            <a:avLst/>
          </a:prstGeom>
        </p:spPr>
      </p:pic>
    </p:spTree>
    <p:extLst>
      <p:ext uri="{BB962C8B-B14F-4D97-AF65-F5344CB8AC3E}">
        <p14:creationId xmlns:p14="http://schemas.microsoft.com/office/powerpoint/2010/main" val="18936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E5E9AAC-8AFC-4CA9-B89F-13D11A0216BE}"/>
              </a:ext>
            </a:extLst>
          </p:cNvPr>
          <p:cNvSpPr txBox="1"/>
          <p:nvPr/>
        </p:nvSpPr>
        <p:spPr>
          <a:xfrm>
            <a:off x="683568" y="1268760"/>
            <a:ext cx="7560840" cy="4154984"/>
          </a:xfrm>
          <a:prstGeom prst="rect">
            <a:avLst/>
          </a:prstGeom>
          <a:noFill/>
        </p:spPr>
        <p:txBody>
          <a:bodyPr wrap="square" rtlCol="0">
            <a:spAutoFit/>
          </a:bodyPr>
          <a:lstStyle/>
          <a:p>
            <a:pPr indent="0">
              <a:buNone/>
              <a:defRPr/>
            </a:pPr>
            <a:r>
              <a:rPr lang="nl-NL" sz="2400" dirty="0"/>
              <a:t>Is het </a:t>
            </a:r>
            <a:r>
              <a:rPr lang="nl-NL" sz="2400" dirty="0" err="1"/>
              <a:t>kasdek</a:t>
            </a:r>
            <a:r>
              <a:rPr lang="nl-NL" sz="2400" dirty="0"/>
              <a:t> of schermdoek kouder dan de planttemperatuur dan gaat de plant warmte afstaan, en vermindert dus de verdamping.</a:t>
            </a:r>
          </a:p>
          <a:p>
            <a:pPr indent="0">
              <a:buNone/>
              <a:defRPr/>
            </a:pPr>
            <a:endParaRPr lang="nl-NL" sz="2400" dirty="0"/>
          </a:p>
          <a:p>
            <a:pPr indent="0">
              <a:buNone/>
              <a:defRPr/>
            </a:pPr>
            <a:r>
              <a:rPr lang="nl-NL" sz="2400" dirty="0"/>
              <a:t>Hierdoor stagneert de opname van voedingstoffen (</a:t>
            </a:r>
            <a:r>
              <a:rPr lang="nl-NL" sz="2400" dirty="0" err="1"/>
              <a:t>cacium</a:t>
            </a:r>
            <a:r>
              <a:rPr lang="nl-NL" sz="2400" dirty="0"/>
              <a:t>), vooral in de kop van de plant (waarin ook het groeipunt zit).</a:t>
            </a:r>
          </a:p>
          <a:p>
            <a:pPr indent="0">
              <a:buNone/>
              <a:defRPr/>
            </a:pPr>
            <a:endParaRPr lang="nl-NL" sz="2400" dirty="0"/>
          </a:p>
          <a:p>
            <a:pPr indent="0">
              <a:buNone/>
              <a:defRPr/>
            </a:pPr>
            <a:r>
              <a:rPr lang="nl-NL" sz="2400" dirty="0"/>
              <a:t>Oplossing: schermen</a:t>
            </a:r>
          </a:p>
          <a:p>
            <a:pPr indent="0">
              <a:buNone/>
              <a:defRPr/>
            </a:pPr>
            <a:endParaRPr lang="nl-NL" sz="2400" dirty="0"/>
          </a:p>
          <a:p>
            <a:pPr indent="0">
              <a:buNone/>
              <a:defRPr/>
            </a:pPr>
            <a:endParaRPr lang="nl-NL" sz="2400" dirty="0"/>
          </a:p>
        </p:txBody>
      </p:sp>
      <p:sp>
        <p:nvSpPr>
          <p:cNvPr id="2" name="Tekstvak 1">
            <a:extLst>
              <a:ext uri="{FF2B5EF4-FFF2-40B4-BE49-F238E27FC236}">
                <a16:creationId xmlns:a16="http://schemas.microsoft.com/office/drawing/2014/main" id="{6EA1B4CD-BB80-4C0B-9074-EE6F613423F9}"/>
              </a:ext>
            </a:extLst>
          </p:cNvPr>
          <p:cNvSpPr txBox="1"/>
          <p:nvPr/>
        </p:nvSpPr>
        <p:spPr>
          <a:xfrm>
            <a:off x="705456" y="620688"/>
            <a:ext cx="6696744" cy="523220"/>
          </a:xfrm>
          <a:prstGeom prst="rect">
            <a:avLst/>
          </a:prstGeom>
          <a:noFill/>
        </p:spPr>
        <p:txBody>
          <a:bodyPr wrap="square" rtlCol="0">
            <a:spAutoFit/>
          </a:bodyPr>
          <a:lstStyle/>
          <a:p>
            <a:r>
              <a:rPr lang="nl-NL" sz="2800" b="1" dirty="0"/>
              <a:t>Uitstraling</a:t>
            </a:r>
          </a:p>
        </p:txBody>
      </p:sp>
      <p:pic>
        <p:nvPicPr>
          <p:cNvPr id="3" name="Afbeelding 2">
            <a:extLst>
              <a:ext uri="{FF2B5EF4-FFF2-40B4-BE49-F238E27FC236}">
                <a16:creationId xmlns:a16="http://schemas.microsoft.com/office/drawing/2014/main" id="{B71763B8-0C63-48C5-8482-BA230A5307D0}"/>
              </a:ext>
            </a:extLst>
          </p:cNvPr>
          <p:cNvPicPr>
            <a:picLocks noChangeAspect="1"/>
          </p:cNvPicPr>
          <p:nvPr/>
        </p:nvPicPr>
        <p:blipFill>
          <a:blip r:embed="rId2"/>
          <a:stretch>
            <a:fillRect/>
          </a:stretch>
        </p:blipFill>
        <p:spPr>
          <a:xfrm>
            <a:off x="4463988" y="4228824"/>
            <a:ext cx="3188484" cy="2389839"/>
          </a:xfrm>
          <a:prstGeom prst="rect">
            <a:avLst/>
          </a:prstGeom>
        </p:spPr>
      </p:pic>
    </p:spTree>
    <p:extLst>
      <p:ext uri="{BB962C8B-B14F-4D97-AF65-F5344CB8AC3E}">
        <p14:creationId xmlns:p14="http://schemas.microsoft.com/office/powerpoint/2010/main" val="21940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FC8FF84-43DA-3410-57D0-D214CB5546B1}"/>
              </a:ext>
            </a:extLst>
          </p:cNvPr>
          <p:cNvPicPr>
            <a:picLocks noChangeAspect="1"/>
          </p:cNvPicPr>
          <p:nvPr/>
        </p:nvPicPr>
        <p:blipFill>
          <a:blip r:embed="rId2"/>
          <a:stretch>
            <a:fillRect/>
          </a:stretch>
        </p:blipFill>
        <p:spPr>
          <a:xfrm>
            <a:off x="455709" y="1556792"/>
            <a:ext cx="8723572" cy="4824536"/>
          </a:xfrm>
          <a:prstGeom prst="rect">
            <a:avLst/>
          </a:prstGeom>
        </p:spPr>
      </p:pic>
      <p:sp>
        <p:nvSpPr>
          <p:cNvPr id="4" name="Tekstvak 3">
            <a:extLst>
              <a:ext uri="{FF2B5EF4-FFF2-40B4-BE49-F238E27FC236}">
                <a16:creationId xmlns:a16="http://schemas.microsoft.com/office/drawing/2014/main" id="{BE5E9AAC-8AFC-4CA9-B89F-13D11A0216BE}"/>
              </a:ext>
            </a:extLst>
          </p:cNvPr>
          <p:cNvSpPr txBox="1"/>
          <p:nvPr/>
        </p:nvSpPr>
        <p:spPr>
          <a:xfrm>
            <a:off x="683568" y="1268760"/>
            <a:ext cx="7560840" cy="1200329"/>
          </a:xfrm>
          <a:prstGeom prst="rect">
            <a:avLst/>
          </a:prstGeom>
          <a:noFill/>
        </p:spPr>
        <p:txBody>
          <a:bodyPr wrap="square" rtlCol="0">
            <a:spAutoFit/>
          </a:bodyPr>
          <a:lstStyle/>
          <a:p>
            <a:pPr indent="0">
              <a:buNone/>
              <a:defRPr/>
            </a:pPr>
            <a:r>
              <a:rPr lang="nl-NL" sz="2400" dirty="0"/>
              <a:t>Kassim openen</a:t>
            </a:r>
          </a:p>
          <a:p>
            <a:pPr indent="0">
              <a:buNone/>
              <a:defRPr/>
            </a:pPr>
            <a:endParaRPr lang="nl-NL" sz="2400" dirty="0"/>
          </a:p>
          <a:p>
            <a:pPr indent="0">
              <a:buNone/>
              <a:defRPr/>
            </a:pPr>
            <a:endParaRPr lang="nl-NL" sz="2400" dirty="0"/>
          </a:p>
        </p:txBody>
      </p:sp>
      <p:sp>
        <p:nvSpPr>
          <p:cNvPr id="2" name="Tekstvak 1">
            <a:extLst>
              <a:ext uri="{FF2B5EF4-FFF2-40B4-BE49-F238E27FC236}">
                <a16:creationId xmlns:a16="http://schemas.microsoft.com/office/drawing/2014/main" id="{6EA1B4CD-BB80-4C0B-9074-EE6F613423F9}"/>
              </a:ext>
            </a:extLst>
          </p:cNvPr>
          <p:cNvSpPr txBox="1"/>
          <p:nvPr/>
        </p:nvSpPr>
        <p:spPr>
          <a:xfrm>
            <a:off x="705456" y="620688"/>
            <a:ext cx="6696744" cy="523220"/>
          </a:xfrm>
          <a:prstGeom prst="rect">
            <a:avLst/>
          </a:prstGeom>
          <a:noFill/>
        </p:spPr>
        <p:txBody>
          <a:bodyPr wrap="square" rtlCol="0">
            <a:spAutoFit/>
          </a:bodyPr>
          <a:lstStyle/>
          <a:p>
            <a:r>
              <a:rPr lang="nl-NL" sz="2800" b="1" dirty="0"/>
              <a:t>Uitstraling</a:t>
            </a:r>
          </a:p>
        </p:txBody>
      </p:sp>
      <p:sp>
        <p:nvSpPr>
          <p:cNvPr id="5" name="Ovaal 4">
            <a:extLst>
              <a:ext uri="{FF2B5EF4-FFF2-40B4-BE49-F238E27FC236}">
                <a16:creationId xmlns:a16="http://schemas.microsoft.com/office/drawing/2014/main" id="{B41AE849-1F21-4DDB-A25D-939A556931BF}"/>
              </a:ext>
            </a:extLst>
          </p:cNvPr>
          <p:cNvSpPr/>
          <p:nvPr/>
        </p:nvSpPr>
        <p:spPr>
          <a:xfrm>
            <a:off x="539552" y="2204864"/>
            <a:ext cx="1944216"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C94E52E6-3B61-432D-82E3-A8D2ED6885D7}"/>
              </a:ext>
            </a:extLst>
          </p:cNvPr>
          <p:cNvSpPr/>
          <p:nvPr/>
        </p:nvSpPr>
        <p:spPr>
          <a:xfrm>
            <a:off x="3851920" y="4653136"/>
            <a:ext cx="2160240" cy="696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2D8E12CF-CCAB-BD89-4766-6358AF32F7FC}"/>
              </a:ext>
            </a:extLst>
          </p:cNvPr>
          <p:cNvSpPr/>
          <p:nvPr/>
        </p:nvSpPr>
        <p:spPr>
          <a:xfrm>
            <a:off x="5436096" y="4077072"/>
            <a:ext cx="648072" cy="36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7785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2A94735-BC90-6D2B-46DC-2CC7D76BE0FB}"/>
              </a:ext>
            </a:extLst>
          </p:cNvPr>
          <p:cNvPicPr>
            <a:picLocks noChangeAspect="1"/>
          </p:cNvPicPr>
          <p:nvPr/>
        </p:nvPicPr>
        <p:blipFill>
          <a:blip r:embed="rId2"/>
          <a:stretch>
            <a:fillRect/>
          </a:stretch>
        </p:blipFill>
        <p:spPr>
          <a:xfrm>
            <a:off x="237222" y="1868924"/>
            <a:ext cx="8453531" cy="4761908"/>
          </a:xfrm>
          <a:prstGeom prst="rect">
            <a:avLst/>
          </a:prstGeom>
        </p:spPr>
      </p:pic>
      <p:sp>
        <p:nvSpPr>
          <p:cNvPr id="4" name="Tekstvak 3">
            <a:extLst>
              <a:ext uri="{FF2B5EF4-FFF2-40B4-BE49-F238E27FC236}">
                <a16:creationId xmlns:a16="http://schemas.microsoft.com/office/drawing/2014/main" id="{BE5E9AAC-8AFC-4CA9-B89F-13D11A0216BE}"/>
              </a:ext>
            </a:extLst>
          </p:cNvPr>
          <p:cNvSpPr txBox="1"/>
          <p:nvPr/>
        </p:nvSpPr>
        <p:spPr>
          <a:xfrm>
            <a:off x="683568" y="1268760"/>
            <a:ext cx="7560840" cy="1200329"/>
          </a:xfrm>
          <a:prstGeom prst="rect">
            <a:avLst/>
          </a:prstGeom>
          <a:noFill/>
        </p:spPr>
        <p:txBody>
          <a:bodyPr wrap="square" rtlCol="0">
            <a:spAutoFit/>
          </a:bodyPr>
          <a:lstStyle/>
          <a:p>
            <a:pPr indent="0">
              <a:buNone/>
              <a:defRPr/>
            </a:pPr>
            <a:r>
              <a:rPr lang="nl-NL" sz="2400" dirty="0"/>
              <a:t>Kassim openen</a:t>
            </a:r>
          </a:p>
          <a:p>
            <a:pPr indent="0">
              <a:buNone/>
              <a:defRPr/>
            </a:pPr>
            <a:endParaRPr lang="nl-NL" sz="2400" dirty="0"/>
          </a:p>
          <a:p>
            <a:pPr indent="0">
              <a:buNone/>
              <a:defRPr/>
            </a:pPr>
            <a:endParaRPr lang="nl-NL" sz="2400" dirty="0"/>
          </a:p>
        </p:txBody>
      </p:sp>
      <p:sp>
        <p:nvSpPr>
          <p:cNvPr id="2" name="Tekstvak 1">
            <a:extLst>
              <a:ext uri="{FF2B5EF4-FFF2-40B4-BE49-F238E27FC236}">
                <a16:creationId xmlns:a16="http://schemas.microsoft.com/office/drawing/2014/main" id="{6EA1B4CD-BB80-4C0B-9074-EE6F613423F9}"/>
              </a:ext>
            </a:extLst>
          </p:cNvPr>
          <p:cNvSpPr txBox="1"/>
          <p:nvPr/>
        </p:nvSpPr>
        <p:spPr>
          <a:xfrm>
            <a:off x="705456" y="620688"/>
            <a:ext cx="6696744" cy="523220"/>
          </a:xfrm>
          <a:prstGeom prst="rect">
            <a:avLst/>
          </a:prstGeom>
          <a:noFill/>
        </p:spPr>
        <p:txBody>
          <a:bodyPr wrap="square" rtlCol="0">
            <a:spAutoFit/>
          </a:bodyPr>
          <a:lstStyle/>
          <a:p>
            <a:r>
              <a:rPr lang="nl-NL" sz="2800" b="1" dirty="0"/>
              <a:t>Uitstraling</a:t>
            </a:r>
          </a:p>
        </p:txBody>
      </p:sp>
      <p:sp>
        <p:nvSpPr>
          <p:cNvPr id="8" name="Ovaal 7">
            <a:extLst>
              <a:ext uri="{FF2B5EF4-FFF2-40B4-BE49-F238E27FC236}">
                <a16:creationId xmlns:a16="http://schemas.microsoft.com/office/drawing/2014/main" id="{854F5BD0-3B52-4206-81E5-F122EFF6076C}"/>
              </a:ext>
            </a:extLst>
          </p:cNvPr>
          <p:cNvSpPr/>
          <p:nvPr/>
        </p:nvSpPr>
        <p:spPr>
          <a:xfrm>
            <a:off x="978858" y="5172040"/>
            <a:ext cx="1504909" cy="41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A2942498-B99A-4BD1-ACD0-A3D2D618F107}"/>
              </a:ext>
            </a:extLst>
          </p:cNvPr>
          <p:cNvSpPr/>
          <p:nvPr/>
        </p:nvSpPr>
        <p:spPr>
          <a:xfrm>
            <a:off x="3491880" y="4998564"/>
            <a:ext cx="2160240" cy="603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2CECC5DA-D0E6-4065-92B8-CDFDDFCFF61F}"/>
              </a:ext>
            </a:extLst>
          </p:cNvPr>
          <p:cNvSpPr/>
          <p:nvPr/>
        </p:nvSpPr>
        <p:spPr>
          <a:xfrm>
            <a:off x="7524328" y="4613069"/>
            <a:ext cx="1224136" cy="40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85896879-B44C-CF46-73F4-43CC6807BAC1}"/>
              </a:ext>
            </a:extLst>
          </p:cNvPr>
          <p:cNvSpPr/>
          <p:nvPr/>
        </p:nvSpPr>
        <p:spPr>
          <a:xfrm>
            <a:off x="5076056" y="4388912"/>
            <a:ext cx="504056" cy="4082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7603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461665"/>
          </a:xfrm>
          <a:prstGeom prst="rect">
            <a:avLst/>
          </a:prstGeom>
          <a:noFill/>
        </p:spPr>
        <p:txBody>
          <a:bodyPr wrap="square" rtlCol="0">
            <a:spAutoFit/>
          </a:bodyPr>
          <a:lstStyle/>
          <a:p>
            <a:r>
              <a:rPr lang="nl-NL" sz="2400" b="1" dirty="0"/>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861238" y="2297742"/>
            <a:ext cx="6515099" cy="2146742"/>
          </a:xfrm>
          <a:prstGeom prst="rect">
            <a:avLst/>
          </a:prstGeom>
          <a:noFill/>
        </p:spPr>
        <p:txBody>
          <a:bodyPr wrap="square" rtlCol="0">
            <a:spAutoFit/>
          </a:bodyPr>
          <a:lstStyle/>
          <a:p>
            <a:pPr marL="214313" indent="-214313">
              <a:buFont typeface="Arial" panose="020B0604020202020204" pitchFamily="34" charset="0"/>
              <a:buChar char="•"/>
            </a:pPr>
            <a:r>
              <a:rPr lang="nl-NL" sz="2400" dirty="0"/>
              <a:t>Meet de hoogte van de plant van de diverse proeven en bereken de lengtegroei per week</a:t>
            </a:r>
          </a:p>
          <a:p>
            <a:pPr marL="214313" indent="-214313">
              <a:buFont typeface="Arial" panose="020B0604020202020204" pitchFamily="34" charset="0"/>
              <a:buChar char="•"/>
            </a:pPr>
            <a:r>
              <a:rPr lang="nl-NL" sz="2400" dirty="0"/>
              <a:t>Schrijf dit op in het Excelbestand</a:t>
            </a:r>
          </a:p>
          <a:p>
            <a:pPr marL="214313" indent="-214313">
              <a:buFont typeface="Arial" panose="020B0604020202020204" pitchFamily="34" charset="0"/>
              <a:buChar char="•"/>
            </a:pPr>
            <a:r>
              <a:rPr lang="nl-NL" sz="2400" dirty="0"/>
              <a:t>Maak een foto van de 0-proef naast een plant van de praktijkproef en beschrijf de verschillen.</a:t>
            </a:r>
          </a:p>
          <a:p>
            <a:pPr marL="214313" indent="-214313">
              <a:buFont typeface="Arial" panose="020B0604020202020204" pitchFamily="34" charset="0"/>
              <a:buChar char="•"/>
            </a:pPr>
            <a:endParaRPr lang="nl-NL" sz="1350"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46841"/>
            <a:ext cx="244530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81128"/>
            <a:ext cx="1496372" cy="211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461665"/>
          </a:xfrm>
          <a:prstGeom prst="rect">
            <a:avLst/>
          </a:prstGeom>
          <a:noFill/>
        </p:spPr>
        <p:txBody>
          <a:bodyPr wrap="square" rtlCol="0">
            <a:spAutoFit/>
          </a:bodyPr>
          <a:lstStyle/>
          <a:p>
            <a:r>
              <a:rPr lang="nl-NL" sz="2400" b="1" dirty="0"/>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861238" y="2297742"/>
            <a:ext cx="6807106" cy="3624069"/>
          </a:xfrm>
          <a:prstGeom prst="rect">
            <a:avLst/>
          </a:prstGeom>
          <a:noFill/>
        </p:spPr>
        <p:txBody>
          <a:bodyPr wrap="square" rtlCol="0">
            <a:spAutoFit/>
          </a:bodyPr>
          <a:lstStyle/>
          <a:p>
            <a:pPr marL="214313" indent="-214313">
              <a:buFont typeface="Arial" panose="020B0604020202020204" pitchFamily="34" charset="0"/>
              <a:buChar char="•"/>
            </a:pPr>
            <a:r>
              <a:rPr lang="nl-NL" sz="2400" dirty="0"/>
              <a:t>Meet de temperatuur bij de gerbera’s in de 5 verschillende buisjes en vul de temperaturen in op de bijgeleverde papier</a:t>
            </a:r>
          </a:p>
          <a:p>
            <a:pPr marL="214313" indent="-214313">
              <a:buFont typeface="Arial" panose="020B0604020202020204" pitchFamily="34" charset="0"/>
              <a:buChar char="•"/>
            </a:pPr>
            <a:r>
              <a:rPr lang="nl-NL" sz="2400" dirty="0"/>
              <a:t>Pak de hoogste temperatuur en trek daar de laagste temperatuur af, en kijk wat het verschil is.</a:t>
            </a:r>
          </a:p>
          <a:p>
            <a:pPr marL="214313" indent="-214313">
              <a:buFont typeface="Arial" panose="020B0604020202020204" pitchFamily="34" charset="0"/>
              <a:buChar char="•"/>
            </a:pPr>
            <a:r>
              <a:rPr lang="nl-NL" sz="2400" dirty="0"/>
              <a:t>Meet met de infrarood meter op verschillende plaatsen in de gerberakas de temperatuur op.</a:t>
            </a:r>
            <a:br>
              <a:rPr lang="nl-NL" sz="2400" dirty="0"/>
            </a:br>
            <a:r>
              <a:rPr lang="nl-NL" sz="2400" dirty="0"/>
              <a:t>Zie voor de plekken het papier</a:t>
            </a:r>
          </a:p>
          <a:p>
            <a:pPr marL="214313" indent="-214313">
              <a:buFont typeface="Arial" panose="020B0604020202020204" pitchFamily="34" charset="0"/>
              <a:buChar char="•"/>
            </a:pPr>
            <a:endParaRPr lang="nl-NL" sz="2400" dirty="0"/>
          </a:p>
          <a:p>
            <a:pPr marL="214313" indent="-214313">
              <a:buFont typeface="Arial" panose="020B0604020202020204" pitchFamily="34" charset="0"/>
              <a:buChar char="•"/>
            </a:pPr>
            <a:endParaRPr lang="nl-NL" sz="1350"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214" y="126179"/>
            <a:ext cx="244530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81128"/>
            <a:ext cx="1496372" cy="211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836712"/>
            <a:ext cx="5741582" cy="523220"/>
          </a:xfrm>
          <a:prstGeom prst="rect">
            <a:avLst/>
          </a:prstGeom>
          <a:noFill/>
        </p:spPr>
        <p:txBody>
          <a:bodyPr wrap="square" rtlCol="0">
            <a:spAutoFit/>
          </a:bodyPr>
          <a:lstStyle/>
          <a:p>
            <a:r>
              <a:rPr lang="nl-NL" sz="2800" b="1" dirty="0"/>
              <a:t>Temperatuurintegratie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508653"/>
          </a:xfrm>
          <a:prstGeom prst="rect">
            <a:avLst/>
          </a:prstGeom>
          <a:noFill/>
        </p:spPr>
        <p:txBody>
          <a:bodyPr wrap="square" rtlCol="0">
            <a:spAutoFit/>
          </a:bodyPr>
          <a:lstStyle/>
          <a:p>
            <a:r>
              <a:rPr lang="nl-NL" sz="2400" dirty="0"/>
              <a:t>De temperatuur van een plant mag gerust dalen of stijgen als we maar binnen de minimum en maximum grens blijven die voor een plantensoort geldt. </a:t>
            </a:r>
          </a:p>
          <a:p>
            <a:endParaRPr lang="nl-NL" sz="2400" dirty="0"/>
          </a:p>
          <a:p>
            <a:r>
              <a:rPr lang="nl-NL" sz="2400" dirty="0"/>
              <a:t>Bij een hogere temperatuur verloopt de groei sneller. Uiteraard gelden binnen de grenzen ook nog regels om te voorkomen dat we fysische of fysiologische problemen krijgen, zoals </a:t>
            </a:r>
            <a:r>
              <a:rPr lang="nl-NL" sz="2400" dirty="0" err="1"/>
              <a:t>natslaan</a:t>
            </a:r>
            <a:r>
              <a:rPr lang="nl-NL" sz="2400" dirty="0"/>
              <a:t>, vrucht- of bloemafwijkingen.</a:t>
            </a:r>
          </a:p>
          <a:p>
            <a:pPr lvl="0">
              <a:spcBef>
                <a:spcPct val="20000"/>
              </a:spcBef>
            </a:pPr>
            <a:endParaRPr lang="nl-NL" sz="2500" dirty="0">
              <a:solidFill>
                <a:prstClr val="black"/>
              </a:solidFill>
            </a:endParaRPr>
          </a:p>
        </p:txBody>
      </p:sp>
      <p:pic>
        <p:nvPicPr>
          <p:cNvPr id="2" name="Afbeelding 1">
            <a:extLst>
              <a:ext uri="{FF2B5EF4-FFF2-40B4-BE49-F238E27FC236}">
                <a16:creationId xmlns:a16="http://schemas.microsoft.com/office/drawing/2014/main" id="{396F3F0B-C015-4109-BF8A-F2FC5A3744F1}"/>
              </a:ext>
            </a:extLst>
          </p:cNvPr>
          <p:cNvPicPr>
            <a:picLocks noChangeAspect="1"/>
          </p:cNvPicPr>
          <p:nvPr/>
        </p:nvPicPr>
        <p:blipFill>
          <a:blip r:embed="rId2"/>
          <a:stretch>
            <a:fillRect/>
          </a:stretch>
        </p:blipFill>
        <p:spPr>
          <a:xfrm>
            <a:off x="1979712" y="5013176"/>
            <a:ext cx="2971800" cy="1533525"/>
          </a:xfrm>
          <a:prstGeom prst="rect">
            <a:avLst/>
          </a:prstGeom>
        </p:spPr>
      </p:pic>
    </p:spTree>
    <p:extLst>
      <p:ext uri="{BB962C8B-B14F-4D97-AF65-F5344CB8AC3E}">
        <p14:creationId xmlns:p14="http://schemas.microsoft.com/office/powerpoint/2010/main" val="123356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8856984" cy="2400657"/>
          </a:xfrm>
          <a:prstGeom prst="rect">
            <a:avLst/>
          </a:prstGeom>
          <a:noFill/>
        </p:spPr>
        <p:txBody>
          <a:bodyPr wrap="square" rtlCol="0">
            <a:spAutoFit/>
          </a:bodyPr>
          <a:lstStyle/>
          <a:p>
            <a:r>
              <a:rPr lang="nl-NL" sz="2400" dirty="0"/>
              <a:t>Elk organisme heeft een eigen minimale, optimale en maximale temperatuur. Planten uit de tropen hebben een minimum dat vele graden boven 0 °C ligt. </a:t>
            </a:r>
          </a:p>
          <a:p>
            <a:endParaRPr lang="nl-NL" sz="2400" dirty="0"/>
          </a:p>
          <a:p>
            <a:endParaRPr lang="nl-NL" sz="2400" dirty="0"/>
          </a:p>
          <a:p>
            <a:pPr lvl="0">
              <a:spcBef>
                <a:spcPct val="20000"/>
              </a:spcBef>
            </a:pPr>
            <a:endParaRPr lang="nl-NL" sz="2500" dirty="0">
              <a:solidFill>
                <a:prstClr val="black"/>
              </a:solidFill>
            </a:endParaRPr>
          </a:p>
        </p:txBody>
      </p:sp>
      <p:pic>
        <p:nvPicPr>
          <p:cNvPr id="2" name="Afbeelding 1">
            <a:extLst>
              <a:ext uri="{FF2B5EF4-FFF2-40B4-BE49-F238E27FC236}">
                <a16:creationId xmlns:a16="http://schemas.microsoft.com/office/drawing/2014/main" id="{02B0C3DA-9407-4A7B-96D7-F275E72D98DF}"/>
              </a:ext>
            </a:extLst>
          </p:cNvPr>
          <p:cNvPicPr>
            <a:picLocks noChangeAspect="1"/>
          </p:cNvPicPr>
          <p:nvPr/>
        </p:nvPicPr>
        <p:blipFill>
          <a:blip r:embed="rId2"/>
          <a:stretch>
            <a:fillRect/>
          </a:stretch>
        </p:blipFill>
        <p:spPr>
          <a:xfrm>
            <a:off x="2411760" y="3429000"/>
            <a:ext cx="4032448" cy="2707921"/>
          </a:xfrm>
          <a:prstGeom prst="rect">
            <a:avLst/>
          </a:prstGeom>
        </p:spPr>
      </p:pic>
    </p:spTree>
    <p:extLst>
      <p:ext uri="{BB962C8B-B14F-4D97-AF65-F5344CB8AC3E}">
        <p14:creationId xmlns:p14="http://schemas.microsoft.com/office/powerpoint/2010/main" val="23518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200800" cy="4893647"/>
          </a:xfrm>
          <a:prstGeom prst="rect">
            <a:avLst/>
          </a:prstGeom>
          <a:noFill/>
        </p:spPr>
        <p:txBody>
          <a:bodyPr wrap="square" rtlCol="0">
            <a:spAutoFit/>
          </a:bodyPr>
          <a:lstStyle/>
          <a:p>
            <a:r>
              <a:rPr lang="nl-NL" sz="2400" dirty="0"/>
              <a:t>Planten uit koude streken kunnen vele graden onder 0°C verdragen.</a:t>
            </a:r>
          </a:p>
          <a:p>
            <a:endParaRPr lang="nl-NL" sz="2400" dirty="0"/>
          </a:p>
          <a:p>
            <a:r>
              <a:rPr lang="nl-NL" sz="2400" dirty="0"/>
              <a:t>In het voorjaar en in het najaar is nachtvorst voor planten zo gevaarlijk, doordat ze dan hun maatregelen tegen de koude niet meer, of nog niet, hebben getroffen. </a:t>
            </a:r>
          </a:p>
          <a:p>
            <a:endParaRPr lang="nl-NL" sz="2400" dirty="0"/>
          </a:p>
          <a:p>
            <a:r>
              <a:rPr lang="nl-NL" sz="2400" dirty="0"/>
              <a:t>Deze maatregelen bestaan uit een vermindering van het vochtgehalte (dus sterk geconcentreerd celvocht, de suikers dienen als </a:t>
            </a:r>
            <a:r>
              <a:rPr lang="nl-NL" sz="2400" dirty="0" err="1"/>
              <a:t>anti-vries</a:t>
            </a:r>
            <a:r>
              <a:rPr lang="nl-NL" sz="2400" dirty="0"/>
              <a:t>) en bescherming tegen verdamping (bladval, kurkvorming).</a:t>
            </a:r>
          </a:p>
          <a:p>
            <a:endParaRPr lang="nl-NL" sz="2400" dirty="0"/>
          </a:p>
        </p:txBody>
      </p:sp>
    </p:spTree>
    <p:extLst>
      <p:ext uri="{BB962C8B-B14F-4D97-AF65-F5344CB8AC3E}">
        <p14:creationId xmlns:p14="http://schemas.microsoft.com/office/powerpoint/2010/main" val="20484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2204864"/>
            <a:ext cx="7200800" cy="1569660"/>
          </a:xfrm>
          <a:prstGeom prst="rect">
            <a:avLst/>
          </a:prstGeom>
          <a:noFill/>
        </p:spPr>
        <p:txBody>
          <a:bodyPr wrap="square" rtlCol="0">
            <a:spAutoFit/>
          </a:bodyPr>
          <a:lstStyle/>
          <a:p>
            <a:r>
              <a:rPr lang="nl-NL" sz="2400" dirty="0"/>
              <a:t>Een bos kan zich ontwikkelen bij een gemiddelde jaartemperatuur van 3 °C en een gemiddelde zomertemperatuur (gedurende mei-augustus) van boven 10°C</a:t>
            </a:r>
            <a:endParaRPr lang="nl-NL" sz="2500" dirty="0">
              <a:solidFill>
                <a:prstClr val="black"/>
              </a:solidFill>
            </a:endParaRPr>
          </a:p>
        </p:txBody>
      </p:sp>
      <p:pic>
        <p:nvPicPr>
          <p:cNvPr id="2" name="Afbeelding 1">
            <a:extLst>
              <a:ext uri="{FF2B5EF4-FFF2-40B4-BE49-F238E27FC236}">
                <a16:creationId xmlns:a16="http://schemas.microsoft.com/office/drawing/2014/main" id="{90E447CD-0EC3-40B3-B826-1FE36DFD07F0}"/>
              </a:ext>
            </a:extLst>
          </p:cNvPr>
          <p:cNvPicPr>
            <a:picLocks noChangeAspect="1"/>
          </p:cNvPicPr>
          <p:nvPr/>
        </p:nvPicPr>
        <p:blipFill>
          <a:blip r:embed="rId2"/>
          <a:stretch>
            <a:fillRect/>
          </a:stretch>
        </p:blipFill>
        <p:spPr>
          <a:xfrm>
            <a:off x="1475656" y="4149080"/>
            <a:ext cx="3655055" cy="2053676"/>
          </a:xfrm>
          <a:prstGeom prst="rect">
            <a:avLst/>
          </a:prstGeom>
        </p:spPr>
      </p:pic>
    </p:spTree>
    <p:extLst>
      <p:ext uri="{BB962C8B-B14F-4D97-AF65-F5344CB8AC3E}">
        <p14:creationId xmlns:p14="http://schemas.microsoft.com/office/powerpoint/2010/main" val="239965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553998"/>
          </a:xfrm>
          <a:prstGeom prst="rect">
            <a:avLst/>
          </a:prstGeom>
          <a:noFill/>
        </p:spPr>
        <p:txBody>
          <a:bodyPr wrap="square" rtlCol="0">
            <a:spAutoFit/>
          </a:bodyPr>
          <a:lstStyle/>
          <a:p>
            <a:r>
              <a:rPr lang="nl-NL" sz="3000" b="1" dirty="0"/>
              <a:t>Lesprogramma dit jaar</a:t>
            </a:r>
          </a:p>
        </p:txBody>
      </p:sp>
      <p:sp>
        <p:nvSpPr>
          <p:cNvPr id="2" name="Tekstvak 1">
            <a:extLst>
              <a:ext uri="{FF2B5EF4-FFF2-40B4-BE49-F238E27FC236}">
                <a16:creationId xmlns:a16="http://schemas.microsoft.com/office/drawing/2014/main" id="{73B26A85-04B1-4470-8F53-FB2B002B9C1D}"/>
              </a:ext>
            </a:extLst>
          </p:cNvPr>
          <p:cNvSpPr txBox="1"/>
          <p:nvPr/>
        </p:nvSpPr>
        <p:spPr>
          <a:xfrm>
            <a:off x="679170" y="1959860"/>
            <a:ext cx="5859602" cy="1938992"/>
          </a:xfrm>
          <a:prstGeom prst="rect">
            <a:avLst/>
          </a:prstGeom>
          <a:noFill/>
        </p:spPr>
        <p:txBody>
          <a:bodyPr wrap="square" rtlCol="0">
            <a:spAutoFit/>
          </a:bodyPr>
          <a:lstStyle/>
          <a:p>
            <a:pPr marL="214313" indent="-214313">
              <a:buFont typeface="Arial" panose="020B0604020202020204" pitchFamily="34" charset="0"/>
              <a:buChar char="•"/>
            </a:pPr>
            <a:r>
              <a:rPr lang="nl-NL" sz="2400" dirty="0"/>
              <a:t>1</a:t>
            </a:r>
            <a:r>
              <a:rPr lang="nl-NL" sz="2400" baseline="30000" dirty="0"/>
              <a:t>e</a:t>
            </a:r>
            <a:r>
              <a:rPr lang="nl-NL" sz="2400" dirty="0"/>
              <a:t> blok - Fotosynthese</a:t>
            </a:r>
          </a:p>
          <a:p>
            <a:pPr marL="214313" indent="-214313">
              <a:buFont typeface="Arial" panose="020B0604020202020204" pitchFamily="34" charset="0"/>
              <a:buChar char="•"/>
            </a:pPr>
            <a:r>
              <a:rPr lang="nl-NL" sz="2400" dirty="0"/>
              <a:t>2</a:t>
            </a:r>
            <a:r>
              <a:rPr lang="nl-NL" sz="2400" baseline="30000" dirty="0"/>
              <a:t>e</a:t>
            </a:r>
            <a:r>
              <a:rPr lang="nl-NL" sz="2400" dirty="0"/>
              <a:t> blok - Licht</a:t>
            </a:r>
          </a:p>
          <a:p>
            <a:pPr marL="214313" indent="-214313">
              <a:buFont typeface="Arial" panose="020B0604020202020204" pitchFamily="34" charset="0"/>
              <a:buChar char="•"/>
            </a:pPr>
            <a:r>
              <a:rPr lang="nl-NL" sz="2400" dirty="0"/>
              <a:t>3</a:t>
            </a:r>
            <a:r>
              <a:rPr lang="nl-NL" sz="2400" baseline="30000" dirty="0"/>
              <a:t>e</a:t>
            </a:r>
            <a:r>
              <a:rPr lang="nl-NL" sz="2400" dirty="0"/>
              <a:t> blok - Klimaat</a:t>
            </a:r>
          </a:p>
          <a:p>
            <a:pPr marL="214313" indent="-214313">
              <a:buFont typeface="Arial" panose="020B0604020202020204" pitchFamily="34" charset="0"/>
              <a:buChar char="•"/>
            </a:pPr>
            <a:r>
              <a:rPr lang="nl-NL" sz="2400" dirty="0"/>
              <a:t>4</a:t>
            </a:r>
            <a:r>
              <a:rPr lang="nl-NL" sz="2400" baseline="30000" dirty="0"/>
              <a:t>e</a:t>
            </a:r>
            <a:r>
              <a:rPr lang="nl-NL" sz="2400" dirty="0"/>
              <a:t> blok - Kassim</a:t>
            </a:r>
          </a:p>
          <a:p>
            <a:pPr marL="214313" indent="-214313">
              <a:buFont typeface="Arial" panose="020B0604020202020204" pitchFamily="34" charset="0"/>
              <a:buChar char="•"/>
            </a:pPr>
            <a:r>
              <a:rPr lang="nl-NL" sz="2400" dirty="0"/>
              <a:t>5</a:t>
            </a:r>
            <a:r>
              <a:rPr lang="nl-NL" sz="2400" baseline="30000" dirty="0"/>
              <a:t>e</a:t>
            </a:r>
            <a:r>
              <a:rPr lang="nl-NL" sz="2400" dirty="0"/>
              <a:t> blok - klimaatadaptatie</a:t>
            </a:r>
          </a:p>
        </p:txBody>
      </p:sp>
      <p:pic>
        <p:nvPicPr>
          <p:cNvPr id="4" name="Afbeelding 3">
            <a:extLst>
              <a:ext uri="{FF2B5EF4-FFF2-40B4-BE49-F238E27FC236}">
                <a16:creationId xmlns:a16="http://schemas.microsoft.com/office/drawing/2014/main" id="{E88AAA13-E19C-4B14-B0EB-764056D3B708}"/>
              </a:ext>
            </a:extLst>
          </p:cNvPr>
          <p:cNvPicPr>
            <a:picLocks noChangeAspect="1"/>
          </p:cNvPicPr>
          <p:nvPr/>
        </p:nvPicPr>
        <p:blipFill>
          <a:blip r:embed="rId2"/>
          <a:stretch>
            <a:fillRect/>
          </a:stretch>
        </p:blipFill>
        <p:spPr>
          <a:xfrm>
            <a:off x="6720840" y="1667555"/>
            <a:ext cx="2143125" cy="12001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Afbeelding 4">
            <a:extLst>
              <a:ext uri="{FF2B5EF4-FFF2-40B4-BE49-F238E27FC236}">
                <a16:creationId xmlns:a16="http://schemas.microsoft.com/office/drawing/2014/main" id="{BD13FCE1-0467-4160-BA41-418B28B559A5}"/>
              </a:ext>
            </a:extLst>
          </p:cNvPr>
          <p:cNvPicPr>
            <a:picLocks noChangeAspect="1"/>
          </p:cNvPicPr>
          <p:nvPr/>
        </p:nvPicPr>
        <p:blipFill>
          <a:blip r:embed="rId3"/>
          <a:stretch>
            <a:fillRect/>
          </a:stretch>
        </p:blipFill>
        <p:spPr>
          <a:xfrm>
            <a:off x="848648" y="4509120"/>
            <a:ext cx="2444458" cy="14169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Afbeelding 5">
            <a:extLst>
              <a:ext uri="{FF2B5EF4-FFF2-40B4-BE49-F238E27FC236}">
                <a16:creationId xmlns:a16="http://schemas.microsoft.com/office/drawing/2014/main" id="{1991B7B0-E890-456C-AECD-4D5E8FD076DD}"/>
              </a:ext>
            </a:extLst>
          </p:cNvPr>
          <p:cNvPicPr>
            <a:picLocks noChangeAspect="1"/>
          </p:cNvPicPr>
          <p:nvPr/>
        </p:nvPicPr>
        <p:blipFill>
          <a:blip r:embed="rId4"/>
          <a:stretch>
            <a:fillRect/>
          </a:stretch>
        </p:blipFill>
        <p:spPr>
          <a:xfrm>
            <a:off x="5292080" y="4310674"/>
            <a:ext cx="2236381" cy="14747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6717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a:t>Temperatuur integratie</a:t>
            </a:r>
            <a:endParaRPr lang="nl-NL" sz="3000" b="1"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647564" y="1700808"/>
            <a:ext cx="7848872" cy="4616648"/>
          </a:xfrm>
          <a:prstGeom prst="rect">
            <a:avLst/>
          </a:prstGeom>
          <a:noFill/>
        </p:spPr>
        <p:txBody>
          <a:bodyPr wrap="square" rtlCol="0">
            <a:spAutoFit/>
          </a:bodyPr>
          <a:lstStyle/>
          <a:p>
            <a:r>
              <a:rPr lang="nl-NL" sz="2400" dirty="0"/>
              <a:t>De temperatuur in de kas met een volwassen gewas mag best een paar dagen wat lager dan optimaal zijn. Voorwaarde is wel dat de koude periode daarna gecompenseerd wordt met een temperatuur boven het optimum. Deze methode heet </a:t>
            </a:r>
            <a:r>
              <a:rPr lang="nl-NL" sz="2400" b="1" u="sng" dirty="0"/>
              <a:t>temperatuurintegratie. </a:t>
            </a:r>
          </a:p>
          <a:p>
            <a:endParaRPr lang="nl-NL" sz="2400" dirty="0"/>
          </a:p>
          <a:p>
            <a:r>
              <a:rPr lang="nl-NL" sz="2400" dirty="0"/>
              <a:t>Het is ideaal om energie te besparen. Temperatuurintegratie is mogelijk omdat de fotosynthese niet zo temperatuurgevoelig is. Bij 17 graden verloopt deze even snel als bij 23 graden. </a:t>
            </a:r>
          </a:p>
          <a:p>
            <a:endParaRPr lang="nl-NL" sz="2400" dirty="0"/>
          </a:p>
          <a:p>
            <a:pPr lvl="0">
              <a:spcBef>
                <a:spcPct val="20000"/>
              </a:spcBef>
            </a:pPr>
            <a:endParaRPr lang="nl-NL" sz="2500" dirty="0">
              <a:solidFill>
                <a:prstClr val="black"/>
              </a:solidFill>
            </a:endParaRPr>
          </a:p>
        </p:txBody>
      </p:sp>
    </p:spTree>
    <p:extLst>
      <p:ext uri="{BB962C8B-B14F-4D97-AF65-F5344CB8AC3E}">
        <p14:creationId xmlns:p14="http://schemas.microsoft.com/office/powerpoint/2010/main" val="15837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508653"/>
          </a:xfrm>
          <a:prstGeom prst="rect">
            <a:avLst/>
          </a:prstGeom>
          <a:noFill/>
        </p:spPr>
        <p:txBody>
          <a:bodyPr wrap="square" rtlCol="0">
            <a:spAutoFit/>
          </a:bodyPr>
          <a:lstStyle/>
          <a:p>
            <a:r>
              <a:rPr lang="nl-NL" sz="2400" dirty="0"/>
              <a:t>De volgende stap – afvoer van suikers uit het blad en omzetting in plantmateriaal – verloopt wel langzamer als het kouder is. Bij een volgroeide plant maakt het niet zoveel uit als het een paar dagen kouder is. De suikers worden dan tijdelijk opgeslagen. </a:t>
            </a:r>
          </a:p>
          <a:p>
            <a:endParaRPr lang="nl-NL" sz="2400" dirty="0"/>
          </a:p>
          <a:p>
            <a:r>
              <a:rPr lang="nl-NL" sz="2400" dirty="0"/>
              <a:t>Bij een jong gewas werkt het niet. Daar geeft een lagere temperatuur direct groeiremming. </a:t>
            </a:r>
          </a:p>
          <a:p>
            <a:pPr lvl="0">
              <a:spcBef>
                <a:spcPct val="20000"/>
              </a:spcBef>
            </a:pPr>
            <a:endParaRPr lang="nl-NL" sz="2500" dirty="0">
              <a:solidFill>
                <a:prstClr val="black"/>
              </a:solidFill>
            </a:endParaRPr>
          </a:p>
        </p:txBody>
      </p:sp>
      <p:pic>
        <p:nvPicPr>
          <p:cNvPr id="2" name="Afbeelding 1">
            <a:extLst>
              <a:ext uri="{FF2B5EF4-FFF2-40B4-BE49-F238E27FC236}">
                <a16:creationId xmlns:a16="http://schemas.microsoft.com/office/drawing/2014/main" id="{7550E0C8-B41B-4864-BA00-73DB2E9FA615}"/>
              </a:ext>
            </a:extLst>
          </p:cNvPr>
          <p:cNvPicPr>
            <a:picLocks noChangeAspect="1"/>
          </p:cNvPicPr>
          <p:nvPr/>
        </p:nvPicPr>
        <p:blipFill>
          <a:blip r:embed="rId2"/>
          <a:stretch>
            <a:fillRect/>
          </a:stretch>
        </p:blipFill>
        <p:spPr>
          <a:xfrm>
            <a:off x="1763688" y="4869160"/>
            <a:ext cx="3564016" cy="1839124"/>
          </a:xfrm>
          <a:prstGeom prst="rect">
            <a:avLst/>
          </a:prstGeom>
        </p:spPr>
      </p:pic>
    </p:spTree>
    <p:extLst>
      <p:ext uri="{BB962C8B-B14F-4D97-AF65-F5344CB8AC3E}">
        <p14:creationId xmlns:p14="http://schemas.microsoft.com/office/powerpoint/2010/main" val="42777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283976"/>
          </a:xfrm>
          <a:prstGeom prst="rect">
            <a:avLst/>
          </a:prstGeom>
          <a:noFill/>
        </p:spPr>
        <p:txBody>
          <a:bodyPr wrap="square" rtlCol="0">
            <a:spAutoFit/>
          </a:bodyPr>
          <a:lstStyle/>
          <a:p>
            <a:pPr lvl="0">
              <a:spcBef>
                <a:spcPct val="20000"/>
              </a:spcBef>
            </a:pPr>
            <a:r>
              <a:rPr lang="nl-NL" sz="2400" dirty="0"/>
              <a:t>Waar het om gaat is dat over een langere tijd gemiddeld de gewenste temperatuur gerealiseerd wordt die voor de ontwikkeling van de plant noodzakelijk is. </a:t>
            </a:r>
          </a:p>
          <a:p>
            <a:pPr lvl="0">
              <a:spcBef>
                <a:spcPct val="20000"/>
              </a:spcBef>
            </a:pPr>
            <a:endParaRPr lang="nl-NL" sz="2400" dirty="0"/>
          </a:p>
          <a:p>
            <a:pPr lvl="0">
              <a:spcBef>
                <a:spcPct val="20000"/>
              </a:spcBef>
            </a:pPr>
            <a:endParaRPr lang="nl-NL" sz="2400" dirty="0"/>
          </a:p>
          <a:p>
            <a:pPr lvl="0">
              <a:spcBef>
                <a:spcPct val="20000"/>
              </a:spcBef>
            </a:pPr>
            <a:r>
              <a:rPr lang="nl-NL" sz="2400" dirty="0"/>
              <a:t>Pas als teveel van dit gemiddelde wordt afgeweken wordt in de regeling ingegrepen. De afwijking wordt geregistreerd in de vorm van graaduren</a:t>
            </a:r>
            <a:r>
              <a:rPr lang="nl-NL" sz="2400" dirty="0">
                <a:solidFill>
                  <a:prstClr val="black"/>
                </a:solidFill>
              </a:rPr>
              <a:t>.</a:t>
            </a:r>
            <a:r>
              <a:rPr lang="nl-NL" sz="2500" dirty="0">
                <a:solidFill>
                  <a:prstClr val="black"/>
                </a:solidFill>
              </a:rPr>
              <a:t> </a:t>
            </a:r>
          </a:p>
        </p:txBody>
      </p:sp>
      <p:pic>
        <p:nvPicPr>
          <p:cNvPr id="2" name="Afbeelding 1">
            <a:extLst>
              <a:ext uri="{FF2B5EF4-FFF2-40B4-BE49-F238E27FC236}">
                <a16:creationId xmlns:a16="http://schemas.microsoft.com/office/drawing/2014/main" id="{4E3A4110-77A3-4656-9BF6-F49C9C4668CB}"/>
              </a:ext>
            </a:extLst>
          </p:cNvPr>
          <p:cNvPicPr>
            <a:picLocks noChangeAspect="1"/>
          </p:cNvPicPr>
          <p:nvPr/>
        </p:nvPicPr>
        <p:blipFill>
          <a:blip r:embed="rId2"/>
          <a:stretch>
            <a:fillRect/>
          </a:stretch>
        </p:blipFill>
        <p:spPr>
          <a:xfrm>
            <a:off x="6663602" y="4581128"/>
            <a:ext cx="2143125" cy="2143125"/>
          </a:xfrm>
          <a:prstGeom prst="rect">
            <a:avLst/>
          </a:prstGeom>
        </p:spPr>
      </p:pic>
    </p:spTree>
    <p:extLst>
      <p:ext uri="{BB962C8B-B14F-4D97-AF65-F5344CB8AC3E}">
        <p14:creationId xmlns:p14="http://schemas.microsoft.com/office/powerpoint/2010/main" val="26688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4154984"/>
          </a:xfrm>
          <a:prstGeom prst="rect">
            <a:avLst/>
          </a:prstGeom>
          <a:noFill/>
        </p:spPr>
        <p:txBody>
          <a:bodyPr wrap="square" rtlCol="0">
            <a:spAutoFit/>
          </a:bodyPr>
          <a:lstStyle/>
          <a:p>
            <a:r>
              <a:rPr lang="nl-NL" sz="2400" dirty="0"/>
              <a:t>Als de temperatuur gedurende 1 uur 1 ºC boven het setpoint (gewenst etmaal gemiddelde) ligt dan is een afwijking van 1 </a:t>
            </a:r>
            <a:r>
              <a:rPr lang="nl-NL" sz="2400" dirty="0" err="1"/>
              <a:t>graaduur</a:t>
            </a:r>
            <a:r>
              <a:rPr lang="nl-NL" sz="2400" dirty="0"/>
              <a:t> ontstaan. Als deze afwijking een heel etmaal duurt dan is een afwijking van een </a:t>
            </a:r>
            <a:r>
              <a:rPr lang="nl-NL" sz="2400" dirty="0" err="1"/>
              <a:t>graaddag</a:t>
            </a:r>
            <a:r>
              <a:rPr lang="nl-NL" sz="2400" dirty="0"/>
              <a:t> (24 </a:t>
            </a:r>
            <a:r>
              <a:rPr lang="nl-NL" sz="2400" dirty="0" err="1"/>
              <a:t>graaduur</a:t>
            </a:r>
            <a:r>
              <a:rPr lang="nl-NL" sz="2400" dirty="0"/>
              <a:t>) ontstaan. </a:t>
            </a:r>
          </a:p>
          <a:p>
            <a:endParaRPr lang="nl-NL" sz="2400" dirty="0"/>
          </a:p>
          <a:p>
            <a:r>
              <a:rPr lang="nl-NL" sz="2400" dirty="0"/>
              <a:t>In de klimaatregeling kan doorgaans opgegeven worden bij hoeveel graaduren afwijking gecorrigeerd moet gaan worden. Bij een positieve afwijking zal dan eerder gelucht gaan worden en bij een negatieve afwijking zal eerder worden verwarmd.</a:t>
            </a:r>
          </a:p>
        </p:txBody>
      </p:sp>
    </p:spTree>
    <p:extLst>
      <p:ext uri="{BB962C8B-B14F-4D97-AF65-F5344CB8AC3E}">
        <p14:creationId xmlns:p14="http://schemas.microsoft.com/office/powerpoint/2010/main" val="39983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descr="89c33de0ee5db48359fb88e0ece6fa49 (Beveiligde weergave) - Microsoft Word">
            <a:extLst>
              <a:ext uri="{FF2B5EF4-FFF2-40B4-BE49-F238E27FC236}">
                <a16:creationId xmlns:a16="http://schemas.microsoft.com/office/drawing/2014/main" id="{AC531949-F124-4334-BE65-2927BB617B62}"/>
              </a:ext>
            </a:extLst>
          </p:cNvPr>
          <p:cNvPicPr>
            <a:picLocks noChangeAspect="1"/>
          </p:cNvPicPr>
          <p:nvPr/>
        </p:nvPicPr>
        <p:blipFill rotWithShape="1">
          <a:blip r:embed="rId2">
            <a:extLst>
              <a:ext uri="{28A0092B-C50C-407E-A947-70E740481C1C}">
                <a14:useLocalDpi xmlns:a14="http://schemas.microsoft.com/office/drawing/2010/main" val="0"/>
              </a:ext>
            </a:extLst>
          </a:blip>
          <a:srcRect l="26268" t="60369" r="50289" b="7160"/>
          <a:stretch/>
        </p:blipFill>
        <p:spPr>
          <a:xfrm>
            <a:off x="1259632" y="1407726"/>
            <a:ext cx="6192688" cy="5160574"/>
          </a:xfrm>
          <a:prstGeom prst="rect">
            <a:avLst/>
          </a:prstGeom>
        </p:spPr>
      </p:pic>
    </p:spTree>
    <p:extLst>
      <p:ext uri="{BB962C8B-B14F-4D97-AF65-F5344CB8AC3E}">
        <p14:creationId xmlns:p14="http://schemas.microsoft.com/office/powerpoint/2010/main" val="4253798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55576" y="836712"/>
            <a:ext cx="5908026" cy="553998"/>
          </a:xfrm>
          <a:prstGeom prst="rect">
            <a:avLst/>
          </a:prstGeom>
          <a:noFill/>
        </p:spPr>
        <p:txBody>
          <a:bodyPr wrap="square" rtlCol="0">
            <a:spAutoFit/>
          </a:bodyPr>
          <a:lstStyle/>
          <a:p>
            <a:r>
              <a:rPr lang="nl-NL" sz="3000" b="1" dirty="0"/>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89792" y="1772816"/>
            <a:ext cx="7560840" cy="4228850"/>
          </a:xfrm>
          <a:prstGeom prst="rect">
            <a:avLst/>
          </a:prstGeom>
          <a:noFill/>
        </p:spPr>
        <p:txBody>
          <a:bodyPr wrap="square" rtlCol="0">
            <a:spAutoFit/>
          </a:bodyPr>
          <a:lstStyle/>
          <a:p>
            <a:pPr lvl="0">
              <a:spcBef>
                <a:spcPct val="20000"/>
              </a:spcBef>
            </a:pPr>
            <a:r>
              <a:rPr lang="nl-NL" sz="2400" dirty="0"/>
              <a:t>Naast het maximaliseren van de isolatie in de winter zijn er voor onbelichte teelten wellicht kansen om verder gaande temperatuur integratie toe te passen. </a:t>
            </a:r>
          </a:p>
          <a:p>
            <a:pPr lvl="0">
              <a:spcBef>
                <a:spcPct val="20000"/>
              </a:spcBef>
            </a:pPr>
            <a:endParaRPr lang="nl-NL" sz="2400" dirty="0"/>
          </a:p>
          <a:p>
            <a:pPr lvl="0">
              <a:spcBef>
                <a:spcPct val="20000"/>
              </a:spcBef>
            </a:pPr>
            <a:r>
              <a:rPr lang="nl-NL" sz="2400" dirty="0"/>
              <a:t>Bij koude dagen zou men dan wat lager in de temperatuur gaan, en deze achterstand inhalen bij wat warmere dagen.</a:t>
            </a:r>
          </a:p>
          <a:p>
            <a:pPr lvl="0">
              <a:spcBef>
                <a:spcPct val="20000"/>
              </a:spcBef>
            </a:pPr>
            <a:endParaRPr lang="nl-NL" sz="2400" dirty="0"/>
          </a:p>
          <a:p>
            <a:pPr lvl="0">
              <a:spcBef>
                <a:spcPct val="20000"/>
              </a:spcBef>
            </a:pPr>
            <a:r>
              <a:rPr lang="nl-NL" sz="2400" dirty="0"/>
              <a:t>Zo kan de tuinder energie besparen. </a:t>
            </a:r>
          </a:p>
          <a:p>
            <a:pPr lvl="0">
              <a:spcBef>
                <a:spcPct val="20000"/>
              </a:spcBef>
            </a:pPr>
            <a:endParaRPr lang="nl-NL" sz="2400" dirty="0"/>
          </a:p>
          <a:p>
            <a:pPr lvl="0">
              <a:spcBef>
                <a:spcPct val="20000"/>
              </a:spcBef>
            </a:pPr>
            <a:endParaRPr lang="nl-NL" sz="2400" dirty="0"/>
          </a:p>
        </p:txBody>
      </p:sp>
      <p:pic>
        <p:nvPicPr>
          <p:cNvPr id="2" name="Afbeelding 1">
            <a:extLst>
              <a:ext uri="{FF2B5EF4-FFF2-40B4-BE49-F238E27FC236}">
                <a16:creationId xmlns:a16="http://schemas.microsoft.com/office/drawing/2014/main" id="{9873FFF1-A35E-4BC7-8F9E-5EBB7003520A}"/>
              </a:ext>
            </a:extLst>
          </p:cNvPr>
          <p:cNvPicPr>
            <a:picLocks noChangeAspect="1"/>
          </p:cNvPicPr>
          <p:nvPr/>
        </p:nvPicPr>
        <p:blipFill>
          <a:blip r:embed="rId2"/>
          <a:stretch>
            <a:fillRect/>
          </a:stretch>
        </p:blipFill>
        <p:spPr>
          <a:xfrm>
            <a:off x="6012160" y="4653136"/>
            <a:ext cx="2466975" cy="1847850"/>
          </a:xfrm>
          <a:prstGeom prst="rect">
            <a:avLst/>
          </a:prstGeom>
        </p:spPr>
      </p:pic>
    </p:spTree>
    <p:extLst>
      <p:ext uri="{BB962C8B-B14F-4D97-AF65-F5344CB8AC3E}">
        <p14:creationId xmlns:p14="http://schemas.microsoft.com/office/powerpoint/2010/main" val="356730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200800" cy="3785652"/>
          </a:xfrm>
          <a:prstGeom prst="rect">
            <a:avLst/>
          </a:prstGeom>
          <a:noFill/>
        </p:spPr>
        <p:txBody>
          <a:bodyPr wrap="square" rtlCol="0">
            <a:spAutoFit/>
          </a:bodyPr>
          <a:lstStyle/>
          <a:p>
            <a:r>
              <a:rPr lang="nl-NL" sz="2400" dirty="0"/>
              <a:t>Experimenten met vruchtgroenten wijzen uit dat lange termijn TI geen grote effecten op ontwikkeling en</a:t>
            </a:r>
            <a:br>
              <a:rPr lang="nl-NL" sz="2400" dirty="0"/>
            </a:br>
            <a:r>
              <a:rPr lang="nl-NL" sz="2400" dirty="0"/>
              <a:t>productie heeft. </a:t>
            </a:r>
          </a:p>
          <a:p>
            <a:endParaRPr lang="nl-NL" sz="2400" dirty="0"/>
          </a:p>
          <a:p>
            <a:endParaRPr lang="nl-NL" sz="2400" dirty="0"/>
          </a:p>
          <a:p>
            <a:endParaRPr lang="nl-NL" sz="2400" dirty="0"/>
          </a:p>
          <a:p>
            <a:r>
              <a:rPr lang="nl-NL" sz="2400" dirty="0"/>
              <a:t>Toch bevelen tuinders voor vruchtgroenten lange termijn TI niet aan omdat men beducht is voor</a:t>
            </a:r>
            <a:br>
              <a:rPr lang="nl-NL" sz="2400" dirty="0"/>
            </a:br>
            <a:r>
              <a:rPr lang="nl-NL" sz="2400" dirty="0"/>
              <a:t>onregelmatigheden, in het geval van paprika bijvoorbeeld voor wat betreft zetting.</a:t>
            </a:r>
            <a:endParaRPr lang="nl-NL" sz="2400" dirty="0">
              <a:solidFill>
                <a:prstClr val="black"/>
              </a:solidFill>
            </a:endParaRPr>
          </a:p>
        </p:txBody>
      </p:sp>
      <p:pic>
        <p:nvPicPr>
          <p:cNvPr id="2" name="Afbeelding 1">
            <a:extLst>
              <a:ext uri="{FF2B5EF4-FFF2-40B4-BE49-F238E27FC236}">
                <a16:creationId xmlns:a16="http://schemas.microsoft.com/office/drawing/2014/main" id="{C5FC3DB0-8FF2-44BF-91D7-2EC7E0D1DB02}"/>
              </a:ext>
            </a:extLst>
          </p:cNvPr>
          <p:cNvPicPr>
            <a:picLocks noChangeAspect="1"/>
          </p:cNvPicPr>
          <p:nvPr/>
        </p:nvPicPr>
        <p:blipFill>
          <a:blip r:embed="rId2"/>
          <a:stretch>
            <a:fillRect/>
          </a:stretch>
        </p:blipFill>
        <p:spPr>
          <a:xfrm>
            <a:off x="6804248" y="4365104"/>
            <a:ext cx="2143125" cy="2143125"/>
          </a:xfrm>
          <a:prstGeom prst="rect">
            <a:avLst/>
          </a:prstGeom>
        </p:spPr>
      </p:pic>
    </p:spTree>
    <p:extLst>
      <p:ext uri="{BB962C8B-B14F-4D97-AF65-F5344CB8AC3E}">
        <p14:creationId xmlns:p14="http://schemas.microsoft.com/office/powerpoint/2010/main" val="31876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27584" y="1772816"/>
            <a:ext cx="6408712" cy="3785652"/>
          </a:xfrm>
          <a:prstGeom prst="rect">
            <a:avLst/>
          </a:prstGeom>
          <a:noFill/>
        </p:spPr>
        <p:txBody>
          <a:bodyPr wrap="square" rtlCol="0">
            <a:spAutoFit/>
          </a:bodyPr>
          <a:lstStyle/>
          <a:p>
            <a:r>
              <a:rPr lang="nl-NL" sz="2400" dirty="0"/>
              <a:t>Bloeiende potplanten met verschillende groeifasen en navenant langere teeltduur kennen goede mogelijkheden voor </a:t>
            </a:r>
            <a:r>
              <a:rPr lang="nl-NL" sz="2400" dirty="0" err="1"/>
              <a:t>langetermijn</a:t>
            </a:r>
            <a:r>
              <a:rPr lang="nl-NL" sz="2400" dirty="0"/>
              <a:t> TI. </a:t>
            </a:r>
          </a:p>
          <a:p>
            <a:endParaRPr lang="nl-NL" sz="2400" dirty="0"/>
          </a:p>
          <a:p>
            <a:r>
              <a:rPr lang="nl-NL" sz="2400" dirty="0"/>
              <a:t>De achterstand die in de ene fase in de winter wordt opgelopen kan in een andere fase in</a:t>
            </a:r>
            <a:br>
              <a:rPr lang="nl-NL" sz="2400" dirty="0"/>
            </a:br>
            <a:r>
              <a:rPr lang="nl-NL" sz="2400" dirty="0"/>
              <a:t>de zomer worden ingelopen. </a:t>
            </a:r>
          </a:p>
          <a:p>
            <a:endParaRPr lang="nl-NL" sz="2400" dirty="0"/>
          </a:p>
          <a:p>
            <a:r>
              <a:rPr lang="nl-NL" sz="2400" dirty="0"/>
              <a:t>Hierbij moet natuurlijk wel worden gelet op het behoud van kwaliteit en de juiste afleverdatum.</a:t>
            </a:r>
            <a:endParaRPr lang="nl-NL" sz="2400" b="1" dirty="0"/>
          </a:p>
        </p:txBody>
      </p:sp>
      <p:sp>
        <p:nvSpPr>
          <p:cNvPr id="4" name="Tekstvak 3">
            <a:extLst>
              <a:ext uri="{FF2B5EF4-FFF2-40B4-BE49-F238E27FC236}">
                <a16:creationId xmlns:a16="http://schemas.microsoft.com/office/drawing/2014/main" id="{53DBC748-7765-4E49-B382-9F484FED71C0}"/>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pic>
        <p:nvPicPr>
          <p:cNvPr id="6" name="Afbeelding 5">
            <a:extLst>
              <a:ext uri="{FF2B5EF4-FFF2-40B4-BE49-F238E27FC236}">
                <a16:creationId xmlns:a16="http://schemas.microsoft.com/office/drawing/2014/main" id="{D31E2C5C-D922-4730-8DD6-0F22401E055B}"/>
              </a:ext>
            </a:extLst>
          </p:cNvPr>
          <p:cNvPicPr>
            <a:picLocks noChangeAspect="1"/>
          </p:cNvPicPr>
          <p:nvPr/>
        </p:nvPicPr>
        <p:blipFill>
          <a:blip r:embed="rId2"/>
          <a:stretch>
            <a:fillRect/>
          </a:stretch>
        </p:blipFill>
        <p:spPr>
          <a:xfrm>
            <a:off x="7000875" y="4581128"/>
            <a:ext cx="2143125" cy="2143125"/>
          </a:xfrm>
          <a:prstGeom prst="rect">
            <a:avLst/>
          </a:prstGeom>
        </p:spPr>
      </p:pic>
    </p:spTree>
    <p:extLst>
      <p:ext uri="{BB962C8B-B14F-4D97-AF65-F5344CB8AC3E}">
        <p14:creationId xmlns:p14="http://schemas.microsoft.com/office/powerpoint/2010/main" val="235239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683568" y="1720840"/>
            <a:ext cx="6458292" cy="3416320"/>
          </a:xfrm>
          <a:prstGeom prst="rect">
            <a:avLst/>
          </a:prstGeom>
          <a:noFill/>
        </p:spPr>
        <p:txBody>
          <a:bodyPr wrap="square" rtlCol="0">
            <a:spAutoFit/>
          </a:bodyPr>
          <a:lstStyle/>
          <a:p>
            <a:r>
              <a:rPr lang="nl-NL" sz="2400" dirty="0"/>
              <a:t>Bij korte teelten zoals bijvoorbeeld potchrysant kan de leverdatum vertraging oplopen als niet</a:t>
            </a:r>
            <a:br>
              <a:rPr lang="nl-NL" sz="2400" dirty="0"/>
            </a:br>
            <a:r>
              <a:rPr lang="nl-NL" sz="2400" dirty="0"/>
              <a:t>binnen de teeltduur gecompenseerd kan worden, wat in het geval van afspraken als bij contracteelt niet gewenst is.</a:t>
            </a:r>
          </a:p>
          <a:p>
            <a:endParaRPr lang="nl-NL" sz="2400" b="1" dirty="0"/>
          </a:p>
          <a:p>
            <a:r>
              <a:rPr lang="nl-NL" sz="2400" dirty="0"/>
              <a:t>Het kan ook leiden tot stagnatie binnen het bedrijf als de planning van ruimte en arbeid niet kan worden</a:t>
            </a:r>
            <a:endParaRPr lang="nl-NL" sz="2400" b="1" dirty="0"/>
          </a:p>
        </p:txBody>
      </p:sp>
      <p:sp>
        <p:nvSpPr>
          <p:cNvPr id="4" name="Tekstvak 3">
            <a:extLst>
              <a:ext uri="{FF2B5EF4-FFF2-40B4-BE49-F238E27FC236}">
                <a16:creationId xmlns:a16="http://schemas.microsoft.com/office/drawing/2014/main" id="{138F9092-930E-4A62-B093-F3C32788F345}"/>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pic>
        <p:nvPicPr>
          <p:cNvPr id="2" name="Afbeelding 1">
            <a:extLst>
              <a:ext uri="{FF2B5EF4-FFF2-40B4-BE49-F238E27FC236}">
                <a16:creationId xmlns:a16="http://schemas.microsoft.com/office/drawing/2014/main" id="{39C16D52-E271-4B7C-86D7-6CCCCC9E90A6}"/>
              </a:ext>
            </a:extLst>
          </p:cNvPr>
          <p:cNvPicPr>
            <a:picLocks noChangeAspect="1"/>
          </p:cNvPicPr>
          <p:nvPr/>
        </p:nvPicPr>
        <p:blipFill>
          <a:blip r:embed="rId2"/>
          <a:stretch>
            <a:fillRect/>
          </a:stretch>
        </p:blipFill>
        <p:spPr>
          <a:xfrm>
            <a:off x="7020272" y="4437112"/>
            <a:ext cx="2076450" cy="2200275"/>
          </a:xfrm>
          <a:prstGeom prst="rect">
            <a:avLst/>
          </a:prstGeom>
        </p:spPr>
      </p:pic>
    </p:spTree>
    <p:extLst>
      <p:ext uri="{BB962C8B-B14F-4D97-AF65-F5344CB8AC3E}">
        <p14:creationId xmlns:p14="http://schemas.microsoft.com/office/powerpoint/2010/main" val="390424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10084" y="1844824"/>
            <a:ext cx="6530300" cy="3046988"/>
          </a:xfrm>
          <a:prstGeom prst="rect">
            <a:avLst/>
          </a:prstGeom>
          <a:noFill/>
        </p:spPr>
        <p:txBody>
          <a:bodyPr wrap="square" rtlCol="0">
            <a:spAutoFit/>
          </a:bodyPr>
          <a:lstStyle/>
          <a:p>
            <a:r>
              <a:rPr lang="nl-NL" sz="2400" dirty="0"/>
              <a:t>In het geval van snijbloemen is </a:t>
            </a:r>
            <a:r>
              <a:rPr lang="nl-NL" sz="2400" dirty="0" err="1"/>
              <a:t>langetermijn</a:t>
            </a:r>
            <a:r>
              <a:rPr lang="nl-NL" sz="2400" dirty="0"/>
              <a:t> TI riskant, omdat de kwaliteit van het </a:t>
            </a:r>
            <a:r>
              <a:rPr lang="nl-NL" sz="2400" dirty="0" err="1"/>
              <a:t>oogstbaar</a:t>
            </a:r>
            <a:r>
              <a:rPr lang="nl-NL" sz="2400" dirty="0"/>
              <a:t> product er te lijden van kan hebben (bijvoorbeeld een afwijkende stengelmaat). </a:t>
            </a:r>
          </a:p>
          <a:p>
            <a:endParaRPr lang="nl-NL" sz="2400" dirty="0"/>
          </a:p>
          <a:p>
            <a:r>
              <a:rPr lang="nl-NL" sz="2400" dirty="0"/>
              <a:t>Het kwaliteitsaspect bij snijbloemen is dusdanig belangrijk dat hier weinig ruimte voor compromis is. </a:t>
            </a:r>
            <a:endParaRPr lang="nl-NL" sz="2400" b="1" dirty="0"/>
          </a:p>
        </p:txBody>
      </p:sp>
      <p:sp>
        <p:nvSpPr>
          <p:cNvPr id="4" name="Tekstvak 3">
            <a:extLst>
              <a:ext uri="{FF2B5EF4-FFF2-40B4-BE49-F238E27FC236}">
                <a16:creationId xmlns:a16="http://schemas.microsoft.com/office/drawing/2014/main" id="{07D7E78E-399F-4E22-BF4D-FC48DF76F06C}"/>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pic>
        <p:nvPicPr>
          <p:cNvPr id="2" name="Afbeelding 1">
            <a:extLst>
              <a:ext uri="{FF2B5EF4-FFF2-40B4-BE49-F238E27FC236}">
                <a16:creationId xmlns:a16="http://schemas.microsoft.com/office/drawing/2014/main" id="{D690DBA2-BC8B-4B4C-A377-26353F117DB0}"/>
              </a:ext>
            </a:extLst>
          </p:cNvPr>
          <p:cNvPicPr>
            <a:picLocks noChangeAspect="1"/>
          </p:cNvPicPr>
          <p:nvPr/>
        </p:nvPicPr>
        <p:blipFill>
          <a:blip r:embed="rId2"/>
          <a:stretch>
            <a:fillRect/>
          </a:stretch>
        </p:blipFill>
        <p:spPr>
          <a:xfrm>
            <a:off x="2368823" y="4917127"/>
            <a:ext cx="2847975" cy="1609725"/>
          </a:xfrm>
          <a:prstGeom prst="rect">
            <a:avLst/>
          </a:prstGeom>
        </p:spPr>
      </p:pic>
    </p:spTree>
    <p:extLst>
      <p:ext uri="{BB962C8B-B14F-4D97-AF65-F5344CB8AC3E}">
        <p14:creationId xmlns:p14="http://schemas.microsoft.com/office/powerpoint/2010/main" val="23597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550766" y="1988840"/>
            <a:ext cx="8485730" cy="3416320"/>
          </a:xfrm>
          <a:prstGeom prst="rect">
            <a:avLst/>
          </a:prstGeom>
          <a:noFill/>
        </p:spPr>
        <p:txBody>
          <a:bodyPr wrap="square" rtlCol="0">
            <a:spAutoFit/>
          </a:bodyPr>
          <a:lstStyle/>
          <a:p>
            <a:pPr marL="214313" indent="-214313">
              <a:buFont typeface="Arial" panose="020B0604020202020204" pitchFamily="34" charset="0"/>
              <a:buChar char="•"/>
            </a:pPr>
            <a:r>
              <a:rPr lang="nl-NL" sz="2400" dirty="0"/>
              <a:t>Les 1  19 januari: 	Ademhaling en Groeifactoren</a:t>
            </a:r>
          </a:p>
          <a:p>
            <a:pPr marL="214313" indent="-214313">
              <a:buFont typeface="Arial" panose="020B0604020202020204" pitchFamily="34" charset="0"/>
              <a:buChar char="•"/>
            </a:pPr>
            <a:r>
              <a:rPr lang="nl-NL" sz="2400" dirty="0"/>
              <a:t>Les 2  26 januari: 	Behandeling toets en Temperatuur integratie</a:t>
            </a:r>
          </a:p>
          <a:p>
            <a:pPr marL="214313" indent="-214313">
              <a:buFont typeface="Arial" panose="020B0604020202020204" pitchFamily="34" charset="0"/>
              <a:buChar char="•"/>
            </a:pPr>
            <a:r>
              <a:rPr lang="nl-NL" sz="2400" dirty="0"/>
              <a:t>              2 februari:	Extra stagedag</a:t>
            </a:r>
          </a:p>
          <a:p>
            <a:pPr marL="214313" indent="-214313">
              <a:buFont typeface="Arial" panose="020B0604020202020204" pitchFamily="34" charset="0"/>
              <a:buChar char="•"/>
            </a:pPr>
            <a:r>
              <a:rPr lang="nl-NL" sz="2400" dirty="0"/>
              <a:t>Les 3:    9 februari:	Effect van temperatuur op de plant</a:t>
            </a:r>
          </a:p>
          <a:p>
            <a:pPr marL="214313" indent="-214313">
              <a:buFont typeface="Arial" panose="020B0604020202020204" pitchFamily="34" charset="0"/>
              <a:buChar char="•"/>
            </a:pPr>
            <a:r>
              <a:rPr lang="nl-NL" sz="2400" dirty="0"/>
              <a:t>Les 4:  16 februari:  	Temperatuur en RV</a:t>
            </a:r>
          </a:p>
          <a:p>
            <a:pPr marL="214313" indent="-214313">
              <a:buFont typeface="Arial" panose="020B0604020202020204" pitchFamily="34" charset="0"/>
              <a:buChar char="•"/>
            </a:pPr>
            <a:r>
              <a:rPr lang="nl-NL" sz="2400" dirty="0"/>
              <a:t>             23 februari: 	 Vakantie</a:t>
            </a:r>
          </a:p>
          <a:p>
            <a:pPr marL="214313" indent="-214313">
              <a:buFont typeface="Arial" panose="020B0604020202020204" pitchFamily="34" charset="0"/>
              <a:buChar char="•"/>
            </a:pPr>
            <a:r>
              <a:rPr lang="nl-NL" sz="2400" dirty="0"/>
              <a:t>Les 5:     1 maart:	 RV</a:t>
            </a:r>
          </a:p>
          <a:p>
            <a:pPr marL="214313" indent="-214313">
              <a:buFont typeface="Arial" panose="020B0604020202020204" pitchFamily="34" charset="0"/>
              <a:buChar char="•"/>
            </a:pPr>
            <a:r>
              <a:rPr lang="nl-NL" sz="2400" dirty="0"/>
              <a:t>Les 6:     8 maart:       Temperatuur en groeiklimaat</a:t>
            </a:r>
          </a:p>
          <a:p>
            <a:pPr marL="214313" indent="-214313">
              <a:buFont typeface="Arial" panose="020B0604020202020204" pitchFamily="34" charset="0"/>
              <a:buChar char="•"/>
            </a:pPr>
            <a:r>
              <a:rPr lang="nl-NL" sz="2400" dirty="0"/>
              <a:t>Les 8:   15 maart: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188521" y="388640"/>
            <a:ext cx="2847975" cy="1600200"/>
          </a:xfrm>
          <a:prstGeom prst="rect">
            <a:avLst/>
          </a:prstGeom>
        </p:spPr>
      </p:pic>
    </p:spTree>
    <p:extLst>
      <p:ext uri="{BB962C8B-B14F-4D97-AF65-F5344CB8AC3E}">
        <p14:creationId xmlns:p14="http://schemas.microsoft.com/office/powerpoint/2010/main" val="3390530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1777459"/>
            <a:ext cx="6170260" cy="2308324"/>
          </a:xfrm>
          <a:prstGeom prst="rect">
            <a:avLst/>
          </a:prstGeom>
          <a:noFill/>
        </p:spPr>
        <p:txBody>
          <a:bodyPr wrap="square" rtlCol="0">
            <a:spAutoFit/>
          </a:bodyPr>
          <a:lstStyle/>
          <a:p>
            <a:r>
              <a:rPr lang="nl-NL" sz="2400" dirty="0"/>
              <a:t>De temperatuur van vruchtgroenten moeten binnen een week worden gecompenseerd.</a:t>
            </a:r>
          </a:p>
          <a:p>
            <a:endParaRPr lang="nl-NL" sz="2400" dirty="0"/>
          </a:p>
          <a:p>
            <a:endParaRPr lang="nl-NL" sz="2400" dirty="0"/>
          </a:p>
          <a:p>
            <a:r>
              <a:rPr lang="nl-NL" sz="2400" dirty="0"/>
              <a:t>De temperatuur voor  potplanten binnen 1,5 tot 2 weken.</a:t>
            </a:r>
            <a:endParaRPr lang="nl-NL" sz="2400" b="1" dirty="0"/>
          </a:p>
        </p:txBody>
      </p:sp>
      <p:pic>
        <p:nvPicPr>
          <p:cNvPr id="2" name="Afbeelding 1">
            <a:extLst>
              <a:ext uri="{FF2B5EF4-FFF2-40B4-BE49-F238E27FC236}">
                <a16:creationId xmlns:a16="http://schemas.microsoft.com/office/drawing/2014/main" id="{3E50D464-3335-4330-90E9-65426F1211C1}"/>
              </a:ext>
            </a:extLst>
          </p:cNvPr>
          <p:cNvPicPr>
            <a:picLocks noChangeAspect="1"/>
          </p:cNvPicPr>
          <p:nvPr/>
        </p:nvPicPr>
        <p:blipFill>
          <a:blip r:embed="rId2"/>
          <a:stretch>
            <a:fillRect/>
          </a:stretch>
        </p:blipFill>
        <p:spPr>
          <a:xfrm>
            <a:off x="4932040" y="4472533"/>
            <a:ext cx="2762250" cy="1657350"/>
          </a:xfrm>
          <a:prstGeom prst="rect">
            <a:avLst/>
          </a:prstGeom>
        </p:spPr>
      </p:pic>
      <p:sp>
        <p:nvSpPr>
          <p:cNvPr id="4" name="Tekstvak 3">
            <a:extLst>
              <a:ext uri="{FF2B5EF4-FFF2-40B4-BE49-F238E27FC236}">
                <a16:creationId xmlns:a16="http://schemas.microsoft.com/office/drawing/2014/main" id="{ACB04DCC-22AF-4403-810C-CEDB7D928C7E}"/>
              </a:ext>
            </a:extLst>
          </p:cNvPr>
          <p:cNvSpPr txBox="1"/>
          <p:nvPr/>
        </p:nvSpPr>
        <p:spPr>
          <a:xfrm>
            <a:off x="922020" y="836712"/>
            <a:ext cx="5741582" cy="553998"/>
          </a:xfrm>
          <a:prstGeom prst="rect">
            <a:avLst/>
          </a:prstGeom>
          <a:noFill/>
        </p:spPr>
        <p:txBody>
          <a:bodyPr wrap="square" rtlCol="0">
            <a:spAutoFit/>
          </a:bodyPr>
          <a:lstStyle/>
          <a:p>
            <a:r>
              <a:rPr lang="nl-NL" sz="3000" b="1" dirty="0"/>
              <a:t>Temperatuur integratie</a:t>
            </a:r>
          </a:p>
        </p:txBody>
      </p:sp>
    </p:spTree>
    <p:extLst>
      <p:ext uri="{BB962C8B-B14F-4D97-AF65-F5344CB8AC3E}">
        <p14:creationId xmlns:p14="http://schemas.microsoft.com/office/powerpoint/2010/main" val="10574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Vragen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801041"/>
          </a:xfrm>
          <a:prstGeom prst="rect">
            <a:avLst/>
          </a:prstGeom>
          <a:noFill/>
        </p:spPr>
        <p:txBody>
          <a:bodyPr wrap="square" rtlCol="0">
            <a:spAutoFit/>
          </a:bodyPr>
          <a:lstStyle/>
          <a:p>
            <a:r>
              <a:rPr lang="nl-NL" sz="2400" dirty="0"/>
              <a:t>Wat bereik je met temperatuurhandhaving?</a:t>
            </a:r>
          </a:p>
          <a:p>
            <a:r>
              <a:rPr lang="nl-NL" sz="2400" dirty="0"/>
              <a:t>Wat gebeurt er met een plant onder een bepaalde temperatuur?</a:t>
            </a:r>
          </a:p>
          <a:p>
            <a:r>
              <a:rPr lang="nl-NL" sz="2400" dirty="0"/>
              <a:t>Waar hangt de gemiddelde temperatuur vanaf?</a:t>
            </a:r>
          </a:p>
          <a:p>
            <a:r>
              <a:rPr lang="nl-NL" sz="2400" dirty="0"/>
              <a:t>Leg uit waarom een constante temperatuur van belang is?</a:t>
            </a:r>
          </a:p>
          <a:p>
            <a:r>
              <a:rPr lang="nl-NL" sz="2400" dirty="0"/>
              <a:t>Wat is temperatuurintegratie? Geef een voorbeeld.</a:t>
            </a:r>
          </a:p>
          <a:p>
            <a:r>
              <a:rPr lang="nl-NL" sz="2400" dirty="0"/>
              <a:t>Wat wordt er bedoeld met een graad dag? </a:t>
            </a:r>
          </a:p>
          <a:p>
            <a:r>
              <a:rPr lang="nl-NL" sz="2400" dirty="0"/>
              <a:t>Wat is het belang van temperatuurintegratie?</a:t>
            </a:r>
          </a:p>
          <a:p>
            <a:r>
              <a:rPr lang="nl-NL" sz="2400" dirty="0"/>
              <a:t>Wanneer kun je alleen maar temperatuurintegratie toepassen?</a:t>
            </a:r>
            <a:r>
              <a:rPr lang="nl-NL" sz="2400" dirty="0">
                <a:solidFill>
                  <a:prstClr val="black"/>
                </a:solidFill>
              </a:rPr>
              <a:t>.</a:t>
            </a:r>
            <a:r>
              <a:rPr lang="nl-NL" sz="2500" dirty="0">
                <a:solidFill>
                  <a:prstClr val="black"/>
                </a:solidFill>
              </a:rPr>
              <a:t> </a:t>
            </a:r>
          </a:p>
        </p:txBody>
      </p:sp>
    </p:spTree>
    <p:extLst>
      <p:ext uri="{BB962C8B-B14F-4D97-AF65-F5344CB8AC3E}">
        <p14:creationId xmlns:p14="http://schemas.microsoft.com/office/powerpoint/2010/main" val="32003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nodePh="1">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nodePh="1">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nodePh="1">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Opdracht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2693045"/>
          </a:xfrm>
          <a:prstGeom prst="rect">
            <a:avLst/>
          </a:prstGeom>
          <a:noFill/>
        </p:spPr>
        <p:txBody>
          <a:bodyPr wrap="square" rtlCol="0">
            <a:spAutoFit/>
          </a:bodyPr>
          <a:lstStyle/>
          <a:p>
            <a:r>
              <a:rPr lang="nl-NL" sz="2400" dirty="0"/>
              <a:t>Zoek op wat voor het gewas op jouw leerbedrijf de minimum, optimum en maximumtemperatuur is?</a:t>
            </a:r>
          </a:p>
          <a:p>
            <a:endParaRPr lang="nl-NL" sz="2400" dirty="0"/>
          </a:p>
          <a:p>
            <a:r>
              <a:rPr lang="nl-NL" sz="2400" dirty="0"/>
              <a:t>Wat zijn de belemmeringen voor het gewas als de temperatuur langdurig te hoog of te laag is?</a:t>
            </a:r>
          </a:p>
          <a:p>
            <a:endParaRPr lang="nl-NL" sz="2400" dirty="0"/>
          </a:p>
          <a:p>
            <a:r>
              <a:rPr lang="nl-NL" sz="2400" dirty="0"/>
              <a:t>Wanneer wordt er ingegrepen en hoe?</a:t>
            </a:r>
            <a:r>
              <a:rPr lang="nl-NL" sz="2400" dirty="0">
                <a:solidFill>
                  <a:prstClr val="black"/>
                </a:solidFill>
              </a:rPr>
              <a:t>.</a:t>
            </a:r>
            <a:r>
              <a:rPr lang="nl-NL" sz="2500" dirty="0">
                <a:solidFill>
                  <a:prstClr val="black"/>
                </a:solidFill>
              </a:rPr>
              <a:t> </a:t>
            </a:r>
          </a:p>
        </p:txBody>
      </p:sp>
    </p:spTree>
    <p:extLst>
      <p:ext uri="{BB962C8B-B14F-4D97-AF65-F5344CB8AC3E}">
        <p14:creationId xmlns:p14="http://schemas.microsoft.com/office/powerpoint/2010/main" val="22343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Opdracht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3431709"/>
          </a:xfrm>
          <a:prstGeom prst="rect">
            <a:avLst/>
          </a:prstGeom>
          <a:noFill/>
        </p:spPr>
        <p:txBody>
          <a:bodyPr wrap="square" rtlCol="0">
            <a:spAutoFit/>
          </a:bodyPr>
          <a:lstStyle/>
          <a:p>
            <a:r>
              <a:rPr lang="nl-NL" sz="2400" dirty="0"/>
              <a:t>Loop naar de computers in L144, wat is de temperatuur in de kas? Is dit goed voor de komkommers/paprika’s en gerbera’s. </a:t>
            </a:r>
          </a:p>
          <a:p>
            <a:endParaRPr lang="nl-NL" sz="2400" dirty="0"/>
          </a:p>
          <a:p>
            <a:r>
              <a:rPr lang="nl-NL" sz="2400" dirty="0"/>
              <a:t>Leg uit hoe dit geregeld wordt.</a:t>
            </a:r>
          </a:p>
          <a:p>
            <a:endParaRPr lang="nl-NL" sz="2400" dirty="0"/>
          </a:p>
          <a:p>
            <a:r>
              <a:rPr lang="nl-NL" sz="2400" dirty="0"/>
              <a:t>Kijk bij een kweker bij jou in de buurt of op je leerbedrijf hoe daar het klimaat geregeld wordt. Omschrijf het gewas, min/optimum/max temperatuur</a:t>
            </a:r>
            <a:r>
              <a:rPr lang="nl-NL" sz="2400" dirty="0">
                <a:solidFill>
                  <a:prstClr val="black"/>
                </a:solidFill>
              </a:rPr>
              <a:t>.</a:t>
            </a:r>
            <a:r>
              <a:rPr lang="nl-NL" sz="2500" dirty="0">
                <a:solidFill>
                  <a:prstClr val="black"/>
                </a:solidFill>
              </a:rPr>
              <a:t> </a:t>
            </a:r>
          </a:p>
        </p:txBody>
      </p:sp>
    </p:spTree>
    <p:extLst>
      <p:ext uri="{BB962C8B-B14F-4D97-AF65-F5344CB8AC3E}">
        <p14:creationId xmlns:p14="http://schemas.microsoft.com/office/powerpoint/2010/main" val="23104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a:ea typeface="+mn-ea"/>
                <a:cs typeface="+mn-cs"/>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263640" cy="3462486"/>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Behandeling toets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Klimaatgelijkheid</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Koptemperatuur</a:t>
            </a: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Meten en fotograferen praktijkproef</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Temperatuur meten in de kas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Temperatuurintegratie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Opdrachten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Afsluiting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50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23220"/>
          </a:xfrm>
          <a:prstGeom prst="rect">
            <a:avLst/>
          </a:prstGeom>
          <a:noFill/>
        </p:spPr>
        <p:txBody>
          <a:bodyPr wrap="square" rtlCol="0">
            <a:spAutoFit/>
          </a:bodyPr>
          <a:lstStyle/>
          <a:p>
            <a:r>
              <a:rPr lang="nl-NL" sz="2800" b="1" dirty="0"/>
              <a:t>Groei en bloeifactoren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4690515"/>
          </a:xfrm>
          <a:prstGeom prst="rect">
            <a:avLst/>
          </a:prstGeom>
          <a:noFill/>
        </p:spPr>
        <p:txBody>
          <a:bodyPr wrap="square" rtlCol="0">
            <a:spAutoFit/>
          </a:bodyPr>
          <a:lstStyle/>
          <a:p>
            <a:pPr lvl="0">
              <a:spcBef>
                <a:spcPct val="20000"/>
              </a:spcBef>
            </a:pPr>
            <a:r>
              <a:rPr lang="nl-NL" sz="2400" dirty="0">
                <a:solidFill>
                  <a:prstClr val="black"/>
                </a:solidFill>
              </a:rPr>
              <a:t>Als je gewassen teelt wil je dat deze mooi groeien en bloeien. Dit kan best een uitdaging zijn. Er zijn namelijk 7 factoren die de groei en bloei van je gewas beïnvloeden:</a:t>
            </a:r>
            <a:br>
              <a:rPr lang="nl-NL" sz="2400" dirty="0">
                <a:solidFill>
                  <a:prstClr val="black"/>
                </a:solidFill>
              </a:rPr>
            </a:br>
            <a:r>
              <a:rPr lang="nl-NL" sz="2400" dirty="0">
                <a:solidFill>
                  <a:prstClr val="black"/>
                </a:solidFill>
              </a:rPr>
              <a:t> </a:t>
            </a:r>
          </a:p>
          <a:p>
            <a:pPr marL="342900" lvl="0" indent="-342900">
              <a:spcBef>
                <a:spcPct val="20000"/>
              </a:spcBef>
              <a:buFont typeface="Arial" pitchFamily="34" charset="0"/>
              <a:buChar char="•"/>
            </a:pPr>
            <a:r>
              <a:rPr lang="nl-NL" sz="2400" dirty="0">
                <a:solidFill>
                  <a:prstClr val="black"/>
                </a:solidFill>
              </a:rPr>
              <a:t>Voeding </a:t>
            </a:r>
          </a:p>
          <a:p>
            <a:pPr marL="342900" lvl="0" indent="-342900">
              <a:spcBef>
                <a:spcPct val="20000"/>
              </a:spcBef>
              <a:buFont typeface="Arial" pitchFamily="34" charset="0"/>
              <a:buChar char="•"/>
            </a:pPr>
            <a:r>
              <a:rPr lang="nl-NL" sz="2400" dirty="0">
                <a:solidFill>
                  <a:prstClr val="black"/>
                </a:solidFill>
              </a:rPr>
              <a:t>Watervoorziening </a:t>
            </a:r>
          </a:p>
          <a:p>
            <a:pPr marL="342900" lvl="0" indent="-342900">
              <a:spcBef>
                <a:spcPct val="20000"/>
              </a:spcBef>
              <a:buFont typeface="Arial" pitchFamily="34" charset="0"/>
              <a:buChar char="•"/>
            </a:pPr>
            <a:r>
              <a:rPr lang="nl-NL" sz="2400" dirty="0">
                <a:solidFill>
                  <a:prstClr val="black"/>
                </a:solidFill>
              </a:rPr>
              <a:t>Lichtintensiteit</a:t>
            </a:r>
          </a:p>
          <a:p>
            <a:pPr marL="342900" lvl="0" indent="-342900">
              <a:spcBef>
                <a:spcPct val="20000"/>
              </a:spcBef>
              <a:buFont typeface="Arial" pitchFamily="34" charset="0"/>
              <a:buChar char="•"/>
            </a:pPr>
            <a:r>
              <a:rPr lang="nl-NL" sz="2400" dirty="0">
                <a:solidFill>
                  <a:prstClr val="black"/>
                </a:solidFill>
              </a:rPr>
              <a:t>Zuurstof </a:t>
            </a:r>
          </a:p>
          <a:p>
            <a:pPr marL="342900" lvl="0" indent="-342900">
              <a:spcBef>
                <a:spcPct val="20000"/>
              </a:spcBef>
              <a:buFont typeface="Arial" pitchFamily="34" charset="0"/>
              <a:buChar char="•"/>
            </a:pPr>
            <a:r>
              <a:rPr lang="nl-NL" sz="2400" dirty="0">
                <a:solidFill>
                  <a:prstClr val="black"/>
                </a:solidFill>
              </a:rPr>
              <a:t>CO2</a:t>
            </a:r>
          </a:p>
          <a:p>
            <a:pPr marL="342900" lvl="0" indent="-342900">
              <a:spcBef>
                <a:spcPct val="20000"/>
              </a:spcBef>
              <a:buFont typeface="Arial" pitchFamily="34" charset="0"/>
              <a:buChar char="•"/>
            </a:pPr>
            <a:r>
              <a:rPr lang="nl-NL" sz="2400" dirty="0">
                <a:solidFill>
                  <a:prstClr val="black"/>
                </a:solidFill>
              </a:rPr>
              <a:t>Temperatuur</a:t>
            </a:r>
          </a:p>
          <a:p>
            <a:pPr marL="342900" lvl="0" indent="-342900">
              <a:spcBef>
                <a:spcPct val="20000"/>
              </a:spcBef>
              <a:buFont typeface="Arial" pitchFamily="34" charset="0"/>
              <a:buChar char="•"/>
            </a:pPr>
            <a:r>
              <a:rPr lang="nl-NL" sz="2400" dirty="0">
                <a:solidFill>
                  <a:prstClr val="black"/>
                </a:solidFill>
              </a:rPr>
              <a:t>luchtvochtigheid.</a:t>
            </a:r>
            <a:r>
              <a:rPr lang="nl-NL" sz="2500" dirty="0">
                <a:solidFill>
                  <a:prstClr val="black"/>
                </a:solidFill>
              </a:rPr>
              <a:t> </a:t>
            </a:r>
          </a:p>
        </p:txBody>
      </p:sp>
      <p:pic>
        <p:nvPicPr>
          <p:cNvPr id="2" name="Afbeelding 1">
            <a:extLst>
              <a:ext uri="{FF2B5EF4-FFF2-40B4-BE49-F238E27FC236}">
                <a16:creationId xmlns:a16="http://schemas.microsoft.com/office/drawing/2014/main" id="{E0C25860-548E-47CA-ABC7-5311BABBBE89}"/>
              </a:ext>
            </a:extLst>
          </p:cNvPr>
          <p:cNvPicPr>
            <a:picLocks noChangeAspect="1"/>
          </p:cNvPicPr>
          <p:nvPr/>
        </p:nvPicPr>
        <p:blipFill>
          <a:blip r:embed="rId2"/>
          <a:stretch>
            <a:fillRect/>
          </a:stretch>
        </p:blipFill>
        <p:spPr>
          <a:xfrm>
            <a:off x="4427984" y="4365104"/>
            <a:ext cx="4145380" cy="1571600"/>
          </a:xfrm>
          <a:prstGeom prst="rect">
            <a:avLst/>
          </a:prstGeom>
        </p:spPr>
      </p:pic>
    </p:spTree>
    <p:extLst>
      <p:ext uri="{BB962C8B-B14F-4D97-AF65-F5344CB8AC3E}">
        <p14:creationId xmlns:p14="http://schemas.microsoft.com/office/powerpoint/2010/main" val="26737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6530300" cy="523220"/>
          </a:xfrm>
          <a:prstGeom prst="rect">
            <a:avLst/>
          </a:prstGeom>
          <a:noFill/>
        </p:spPr>
        <p:txBody>
          <a:bodyPr wrap="square" rtlCol="0">
            <a:spAutoFit/>
          </a:bodyPr>
          <a:lstStyle/>
          <a:p>
            <a:r>
              <a:rPr lang="nl-NL" sz="2800" b="1" dirty="0"/>
              <a:t>Klimaatgelijkheid</a:t>
            </a:r>
          </a:p>
        </p:txBody>
      </p:sp>
      <p:sp>
        <p:nvSpPr>
          <p:cNvPr id="2" name="Tekstvak 1">
            <a:extLst>
              <a:ext uri="{FF2B5EF4-FFF2-40B4-BE49-F238E27FC236}">
                <a16:creationId xmlns:a16="http://schemas.microsoft.com/office/drawing/2014/main" id="{84A1DDEA-0B11-4DC0-9D45-CC345CAF4317}"/>
              </a:ext>
            </a:extLst>
          </p:cNvPr>
          <p:cNvSpPr txBox="1"/>
          <p:nvPr/>
        </p:nvSpPr>
        <p:spPr>
          <a:xfrm>
            <a:off x="850012" y="1772816"/>
            <a:ext cx="6530300" cy="4154984"/>
          </a:xfrm>
          <a:prstGeom prst="rect">
            <a:avLst/>
          </a:prstGeom>
          <a:noFill/>
        </p:spPr>
        <p:txBody>
          <a:bodyPr wrap="square" rtlCol="0">
            <a:spAutoFit/>
          </a:bodyPr>
          <a:lstStyle/>
          <a:p>
            <a:r>
              <a:rPr lang="nl-NL" sz="2400" dirty="0"/>
              <a:t>Wat is klimaatgelijkheid in de kas?</a:t>
            </a:r>
            <a:br>
              <a:rPr lang="nl-NL" sz="2400" dirty="0"/>
            </a:br>
            <a:endParaRPr lang="nl-NL" sz="2400" dirty="0"/>
          </a:p>
          <a:p>
            <a:r>
              <a:rPr lang="nl-NL" sz="2400" dirty="0"/>
              <a:t>Bij klimaatgelijkheid in de kas verschillen de temperatuur en de luchtvochtigheid op verschillende plekken in de kas zo min mogelijk van elkaar. </a:t>
            </a:r>
          </a:p>
          <a:p>
            <a:endParaRPr lang="nl-NL" sz="2400" dirty="0"/>
          </a:p>
          <a:p>
            <a:r>
              <a:rPr lang="nl-NL" sz="2400" dirty="0"/>
              <a:t>Dit zorgt voor een uniforme groei van het gewas en daarmee een gelijkmatig gewas en oogstresultaat. Om de gelijkmatig kasklimaat te creëren, dien je verschillende stappen te nemen.</a:t>
            </a:r>
          </a:p>
        </p:txBody>
      </p:sp>
      <p:pic>
        <p:nvPicPr>
          <p:cNvPr id="4" name="Afbeelding 3">
            <a:extLst>
              <a:ext uri="{FF2B5EF4-FFF2-40B4-BE49-F238E27FC236}">
                <a16:creationId xmlns:a16="http://schemas.microsoft.com/office/drawing/2014/main" id="{1B02954D-AF25-4A53-A78C-3265F8929908}"/>
              </a:ext>
            </a:extLst>
          </p:cNvPr>
          <p:cNvPicPr>
            <a:picLocks noChangeAspect="1"/>
          </p:cNvPicPr>
          <p:nvPr/>
        </p:nvPicPr>
        <p:blipFill>
          <a:blip r:embed="rId2"/>
          <a:stretch>
            <a:fillRect/>
          </a:stretch>
        </p:blipFill>
        <p:spPr>
          <a:xfrm>
            <a:off x="6049098" y="298001"/>
            <a:ext cx="2662427" cy="2123861"/>
          </a:xfrm>
          <a:prstGeom prst="rect">
            <a:avLst/>
          </a:prstGeom>
        </p:spPr>
      </p:pic>
    </p:spTree>
    <p:extLst>
      <p:ext uri="{BB962C8B-B14F-4D97-AF65-F5344CB8AC3E}">
        <p14:creationId xmlns:p14="http://schemas.microsoft.com/office/powerpoint/2010/main" val="1752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6530300" cy="523220"/>
          </a:xfrm>
          <a:prstGeom prst="rect">
            <a:avLst/>
          </a:prstGeom>
          <a:noFill/>
        </p:spPr>
        <p:txBody>
          <a:bodyPr wrap="square" rtlCol="0">
            <a:spAutoFit/>
          </a:bodyPr>
          <a:lstStyle/>
          <a:p>
            <a:r>
              <a:rPr lang="nl-NL" sz="2800" b="1" dirty="0"/>
              <a:t>Klimaatgelijkheid, stap 1</a:t>
            </a:r>
          </a:p>
        </p:txBody>
      </p:sp>
      <p:sp>
        <p:nvSpPr>
          <p:cNvPr id="2" name="Tekstvak 1">
            <a:extLst>
              <a:ext uri="{FF2B5EF4-FFF2-40B4-BE49-F238E27FC236}">
                <a16:creationId xmlns:a16="http://schemas.microsoft.com/office/drawing/2014/main" id="{FFC70751-7E71-4942-884B-B8A829EAEC60}"/>
              </a:ext>
            </a:extLst>
          </p:cNvPr>
          <p:cNvSpPr txBox="1"/>
          <p:nvPr/>
        </p:nvSpPr>
        <p:spPr>
          <a:xfrm>
            <a:off x="971600" y="1916832"/>
            <a:ext cx="6768752" cy="4524315"/>
          </a:xfrm>
          <a:prstGeom prst="rect">
            <a:avLst/>
          </a:prstGeom>
          <a:noFill/>
        </p:spPr>
        <p:txBody>
          <a:bodyPr wrap="square" rtlCol="0">
            <a:spAutoFit/>
          </a:bodyPr>
          <a:lstStyle/>
          <a:p>
            <a:r>
              <a:rPr lang="nl-NL" sz="2400" dirty="0"/>
              <a:t>Breng het huidige kasklimaat in kaart.</a:t>
            </a:r>
          </a:p>
          <a:p>
            <a:endParaRPr lang="nl-NL" sz="2400" dirty="0"/>
          </a:p>
          <a:p>
            <a:r>
              <a:rPr lang="nl-NL" sz="2400" dirty="0"/>
              <a:t>De eerste stap bij het creëren van klimaatgelijkheid is het in kaart brengen van de huidige situatie. In hoeverre is er sprake van ongelijkheid in het kasklimaat? Dit kan met behulp van sensoren .</a:t>
            </a:r>
          </a:p>
          <a:p>
            <a:endParaRPr lang="nl-NL" sz="2400" b="1" dirty="0"/>
          </a:p>
          <a:p>
            <a:r>
              <a:rPr lang="nl-NL" sz="2400" b="1" dirty="0"/>
              <a:t>Sensoren</a:t>
            </a:r>
            <a:r>
              <a:rPr lang="nl-NL" sz="2400" dirty="0"/>
              <a:t>: met behulp van sensoren kun je temperatuur en luchtvochtigheid op verschillende plekken in de kas meten. Op die manier breng je in kaart waar zich warme of juist koude plekken bevinden.</a:t>
            </a:r>
          </a:p>
        </p:txBody>
      </p:sp>
      <p:pic>
        <p:nvPicPr>
          <p:cNvPr id="4" name="Afbeelding 3">
            <a:extLst>
              <a:ext uri="{FF2B5EF4-FFF2-40B4-BE49-F238E27FC236}">
                <a16:creationId xmlns:a16="http://schemas.microsoft.com/office/drawing/2014/main" id="{D76F9774-39B3-4E40-A437-0338159B12B1}"/>
              </a:ext>
            </a:extLst>
          </p:cNvPr>
          <p:cNvPicPr>
            <a:picLocks noChangeAspect="1"/>
          </p:cNvPicPr>
          <p:nvPr/>
        </p:nvPicPr>
        <p:blipFill>
          <a:blip r:embed="rId2"/>
          <a:stretch>
            <a:fillRect/>
          </a:stretch>
        </p:blipFill>
        <p:spPr>
          <a:xfrm>
            <a:off x="5868144" y="260648"/>
            <a:ext cx="2983368" cy="2379881"/>
          </a:xfrm>
          <a:prstGeom prst="rect">
            <a:avLst/>
          </a:prstGeom>
        </p:spPr>
      </p:pic>
    </p:spTree>
    <p:extLst>
      <p:ext uri="{BB962C8B-B14F-4D97-AF65-F5344CB8AC3E}">
        <p14:creationId xmlns:p14="http://schemas.microsoft.com/office/powerpoint/2010/main" val="198928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6530300" cy="523220"/>
          </a:xfrm>
          <a:prstGeom prst="rect">
            <a:avLst/>
          </a:prstGeom>
          <a:noFill/>
        </p:spPr>
        <p:txBody>
          <a:bodyPr wrap="square" rtlCol="0">
            <a:spAutoFit/>
          </a:bodyPr>
          <a:lstStyle/>
          <a:p>
            <a:r>
              <a:rPr lang="nl-NL" sz="2800" b="1" dirty="0"/>
              <a:t>Klimaatgelijkheid, stap 1</a:t>
            </a:r>
          </a:p>
        </p:txBody>
      </p:sp>
      <p:sp>
        <p:nvSpPr>
          <p:cNvPr id="2" name="Tekstvak 1">
            <a:extLst>
              <a:ext uri="{FF2B5EF4-FFF2-40B4-BE49-F238E27FC236}">
                <a16:creationId xmlns:a16="http://schemas.microsoft.com/office/drawing/2014/main" id="{FFC70751-7E71-4942-884B-B8A829EAEC60}"/>
              </a:ext>
            </a:extLst>
          </p:cNvPr>
          <p:cNvSpPr txBox="1"/>
          <p:nvPr/>
        </p:nvSpPr>
        <p:spPr>
          <a:xfrm>
            <a:off x="971600" y="1916832"/>
            <a:ext cx="6768752" cy="1569660"/>
          </a:xfrm>
          <a:prstGeom prst="rect">
            <a:avLst/>
          </a:prstGeom>
          <a:noFill/>
        </p:spPr>
        <p:txBody>
          <a:bodyPr wrap="square" rtlCol="0">
            <a:spAutoFit/>
          </a:bodyPr>
          <a:lstStyle/>
          <a:p>
            <a:r>
              <a:rPr lang="nl-NL" sz="2400" dirty="0"/>
              <a:t>Breng het huidige kasklimaat in kaart.</a:t>
            </a:r>
          </a:p>
          <a:p>
            <a:endParaRPr lang="nl-NL" sz="2400" dirty="0"/>
          </a:p>
          <a:p>
            <a:endParaRPr lang="nl-NL" sz="2400" dirty="0"/>
          </a:p>
          <a:p>
            <a:endParaRPr lang="nl-NL" sz="2400" dirty="0"/>
          </a:p>
        </p:txBody>
      </p:sp>
      <p:pic>
        <p:nvPicPr>
          <p:cNvPr id="4" name="Afbeelding 3">
            <a:extLst>
              <a:ext uri="{FF2B5EF4-FFF2-40B4-BE49-F238E27FC236}">
                <a16:creationId xmlns:a16="http://schemas.microsoft.com/office/drawing/2014/main" id="{A83276F9-0060-4D77-96E1-E585FD930C1C}"/>
              </a:ext>
            </a:extLst>
          </p:cNvPr>
          <p:cNvPicPr>
            <a:picLocks noChangeAspect="1"/>
          </p:cNvPicPr>
          <p:nvPr/>
        </p:nvPicPr>
        <p:blipFill>
          <a:blip r:embed="rId2"/>
          <a:stretch>
            <a:fillRect/>
          </a:stretch>
        </p:blipFill>
        <p:spPr>
          <a:xfrm>
            <a:off x="0" y="2468330"/>
            <a:ext cx="9144000" cy="3552958"/>
          </a:xfrm>
          <a:prstGeom prst="rect">
            <a:avLst/>
          </a:prstGeom>
        </p:spPr>
      </p:pic>
    </p:spTree>
    <p:extLst>
      <p:ext uri="{BB962C8B-B14F-4D97-AF65-F5344CB8AC3E}">
        <p14:creationId xmlns:p14="http://schemas.microsoft.com/office/powerpoint/2010/main" val="134372875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945DD7-90CB-4815-B35D-1E2F636D4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C10212-91BF-4E47-A10F-718571561061}">
  <ds:schemaRefs>
    <ds:schemaRef ds:uri="521c7c86-cc27-4cef-8605-4ebb03422227"/>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8fa185b-b6f4-4426-890a-edc6532e8d4f"/>
    <ds:schemaRef ds:uri="http://www.w3.org/XML/1998/namespace"/>
  </ds:schemaRefs>
</ds:datastoreItem>
</file>

<file path=customXml/itemProps3.xml><?xml version="1.0" encoding="utf-8"?>
<ds:datastoreItem xmlns:ds="http://schemas.openxmlformats.org/officeDocument/2006/customXml" ds:itemID="{5B1D514B-E59A-46AB-9A6C-F736ABE78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834</TotalTime>
  <Words>1936</Words>
  <Application>Microsoft Office PowerPoint</Application>
  <PresentationFormat>Diavoorstelling (4:3)</PresentationFormat>
  <Paragraphs>209</Paragraphs>
  <Slides>43</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43</vt:i4>
      </vt:variant>
    </vt:vector>
  </HeadingPairs>
  <TitlesOfParts>
    <vt:vector size="47" baseType="lpstr">
      <vt:lpstr>Arial</vt:lpstr>
      <vt:lpstr>Calibri</vt:lpstr>
      <vt:lpstr>Wingdings</vt:lpstr>
      <vt:lpstr>Kantoorthema</vt:lpstr>
      <vt:lpstr>Klimaat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Temperatuur</dc:title>
  <dc:creator>admin</dc:creator>
  <cp:lastModifiedBy>Gé Verbeek</cp:lastModifiedBy>
  <cp:revision>59</cp:revision>
  <dcterms:created xsi:type="dcterms:W3CDTF">2019-11-06T19:16:29Z</dcterms:created>
  <dcterms:modified xsi:type="dcterms:W3CDTF">2024-01-25T13:17:12Z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